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57" r:id="rId3"/>
    <p:sldId id="284" r:id="rId4"/>
    <p:sldId id="282" r:id="rId5"/>
    <p:sldId id="258" r:id="rId6"/>
    <p:sldId id="280" r:id="rId7"/>
    <p:sldId id="281" r:id="rId8"/>
    <p:sldId id="273" r:id="rId9"/>
    <p:sldId id="285" r:id="rId10"/>
    <p:sldId id="293" r:id="rId11"/>
    <p:sldId id="289" r:id="rId12"/>
    <p:sldId id="295" r:id="rId13"/>
    <p:sldId id="305" r:id="rId14"/>
    <p:sldId id="296" r:id="rId15"/>
    <p:sldId id="294" r:id="rId16"/>
    <p:sldId id="297" r:id="rId17"/>
    <p:sldId id="302" r:id="rId18"/>
    <p:sldId id="303" r:id="rId19"/>
    <p:sldId id="265" r:id="rId20"/>
    <p:sldId id="286" r:id="rId21"/>
    <p:sldId id="300" r:id="rId22"/>
    <p:sldId id="276" r:id="rId23"/>
    <p:sldId id="277" r:id="rId24"/>
    <p:sldId id="272" r:id="rId25"/>
    <p:sldId id="278" r:id="rId26"/>
    <p:sldId id="304" r:id="rId27"/>
    <p:sldId id="274" r:id="rId28"/>
    <p:sldId id="264" r:id="rId29"/>
    <p:sldId id="266" r:id="rId30"/>
    <p:sldId id="267" r:id="rId31"/>
    <p:sldId id="268" r:id="rId32"/>
    <p:sldId id="269" r:id="rId33"/>
    <p:sldId id="270" r:id="rId34"/>
    <p:sldId id="271" r:id="rId35"/>
    <p:sldId id="299" r:id="rId36"/>
    <p:sldId id="298" r:id="rId37"/>
    <p:sldId id="30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C69388-644E-7949-B088-2AD3F5EF4E42}" v="8" dt="2024-02-24T06:01:47.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9.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7.svg"/><Relationship Id="rId5" Type="http://schemas.openxmlformats.org/officeDocument/2006/relationships/image" Target="../media/image9.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9.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7.svg"/><Relationship Id="rId5" Type="http://schemas.openxmlformats.org/officeDocument/2006/relationships/image" Target="../media/image9.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CE62F-77F8-42DE-80BC-BE7163684B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A2AA22B-C852-4C0B-B19E-2E20772A54BB}">
      <dgm:prSet/>
      <dgm:spPr/>
      <dgm:t>
        <a:bodyPr/>
        <a:lstStyle/>
        <a:p>
          <a:pPr>
            <a:lnSpc>
              <a:spcPct val="100000"/>
            </a:lnSpc>
          </a:pPr>
          <a:r>
            <a:rPr lang="en-IN"/>
            <a:t>Service Provider compromised (Password leaks)</a:t>
          </a:r>
          <a:endParaRPr lang="en-US"/>
        </a:p>
      </dgm:t>
    </dgm:pt>
    <dgm:pt modelId="{E5AAB6A5-72B7-4053-AD62-7C4B1E981A1D}" type="parTrans" cxnId="{9BB918C3-C1EF-40AD-8E7F-4321BE1A1745}">
      <dgm:prSet/>
      <dgm:spPr/>
      <dgm:t>
        <a:bodyPr/>
        <a:lstStyle/>
        <a:p>
          <a:endParaRPr lang="en-US"/>
        </a:p>
      </dgm:t>
    </dgm:pt>
    <dgm:pt modelId="{3AE0F5E5-B05F-449F-AB3F-E5AAC609AA6F}" type="sibTrans" cxnId="{9BB918C3-C1EF-40AD-8E7F-4321BE1A1745}">
      <dgm:prSet/>
      <dgm:spPr/>
      <dgm:t>
        <a:bodyPr/>
        <a:lstStyle/>
        <a:p>
          <a:endParaRPr lang="en-US"/>
        </a:p>
      </dgm:t>
    </dgm:pt>
    <dgm:pt modelId="{562AC466-7EFA-4B69-AB6A-74AD776E731D}">
      <dgm:prSet/>
      <dgm:spPr/>
      <dgm:t>
        <a:bodyPr/>
        <a:lstStyle/>
        <a:p>
          <a:pPr>
            <a:lnSpc>
              <a:spcPct val="100000"/>
            </a:lnSpc>
          </a:pPr>
          <a:r>
            <a:rPr lang="en-IN"/>
            <a:t>Phishing</a:t>
          </a:r>
          <a:endParaRPr lang="en-US"/>
        </a:p>
      </dgm:t>
    </dgm:pt>
    <dgm:pt modelId="{575CCCFE-AB5D-470B-A914-9ABE0793ADD2}" type="parTrans" cxnId="{2DC4A083-EEDC-48F4-86AE-0752E65E5690}">
      <dgm:prSet/>
      <dgm:spPr/>
      <dgm:t>
        <a:bodyPr/>
        <a:lstStyle/>
        <a:p>
          <a:endParaRPr lang="en-US"/>
        </a:p>
      </dgm:t>
    </dgm:pt>
    <dgm:pt modelId="{552E44F8-71EE-4DF0-82AC-F10CFF0B1098}" type="sibTrans" cxnId="{2DC4A083-EEDC-48F4-86AE-0752E65E5690}">
      <dgm:prSet/>
      <dgm:spPr/>
      <dgm:t>
        <a:bodyPr/>
        <a:lstStyle/>
        <a:p>
          <a:endParaRPr lang="en-US"/>
        </a:p>
      </dgm:t>
    </dgm:pt>
    <dgm:pt modelId="{3195B917-64BA-4F9D-B4E3-2C2AB90BD3F7}">
      <dgm:prSet/>
      <dgm:spPr/>
      <dgm:t>
        <a:bodyPr/>
        <a:lstStyle/>
        <a:p>
          <a:pPr>
            <a:lnSpc>
              <a:spcPct val="100000"/>
            </a:lnSpc>
          </a:pPr>
          <a:r>
            <a:rPr lang="en-IN"/>
            <a:t>Maintain different passwords</a:t>
          </a:r>
          <a:endParaRPr lang="en-US"/>
        </a:p>
      </dgm:t>
    </dgm:pt>
    <dgm:pt modelId="{08D73ACE-EA67-43A3-BE4B-69C68F3CF36D}" type="parTrans" cxnId="{48604965-AEF9-465A-9D1F-98702133A788}">
      <dgm:prSet/>
      <dgm:spPr/>
      <dgm:t>
        <a:bodyPr/>
        <a:lstStyle/>
        <a:p>
          <a:endParaRPr lang="en-US"/>
        </a:p>
      </dgm:t>
    </dgm:pt>
    <dgm:pt modelId="{6132D306-0EA9-4843-ADA3-EE7013F57BDD}" type="sibTrans" cxnId="{48604965-AEF9-465A-9D1F-98702133A788}">
      <dgm:prSet/>
      <dgm:spPr/>
      <dgm:t>
        <a:bodyPr/>
        <a:lstStyle/>
        <a:p>
          <a:endParaRPr lang="en-US"/>
        </a:p>
      </dgm:t>
    </dgm:pt>
    <dgm:pt modelId="{2FF9BD09-AAC1-40A5-9F95-BEEC4B57A86E}">
      <dgm:prSet/>
      <dgm:spPr/>
      <dgm:t>
        <a:bodyPr/>
        <a:lstStyle/>
        <a:p>
          <a:pPr>
            <a:lnSpc>
              <a:spcPct val="100000"/>
            </a:lnSpc>
          </a:pPr>
          <a:r>
            <a:rPr lang="en-IN"/>
            <a:t>Reuse passwords</a:t>
          </a:r>
          <a:endParaRPr lang="en-US"/>
        </a:p>
      </dgm:t>
    </dgm:pt>
    <dgm:pt modelId="{EDE2AC24-35A4-468D-8EF5-5B5F9ABB514A}" type="parTrans" cxnId="{17911A00-4A6A-4494-80DA-499D678DECC7}">
      <dgm:prSet/>
      <dgm:spPr/>
      <dgm:t>
        <a:bodyPr/>
        <a:lstStyle/>
        <a:p>
          <a:endParaRPr lang="en-US"/>
        </a:p>
      </dgm:t>
    </dgm:pt>
    <dgm:pt modelId="{39A441F5-98B0-4E0C-AC78-57A6EB3B7A2E}" type="sibTrans" cxnId="{17911A00-4A6A-4494-80DA-499D678DECC7}">
      <dgm:prSet/>
      <dgm:spPr/>
      <dgm:t>
        <a:bodyPr/>
        <a:lstStyle/>
        <a:p>
          <a:endParaRPr lang="en-US"/>
        </a:p>
      </dgm:t>
    </dgm:pt>
    <dgm:pt modelId="{722D409C-83E3-4264-B1F5-0FAC29B4373A}">
      <dgm:prSet/>
      <dgm:spPr/>
      <dgm:t>
        <a:bodyPr/>
        <a:lstStyle/>
        <a:p>
          <a:pPr>
            <a:lnSpc>
              <a:spcPct val="100000"/>
            </a:lnSpc>
          </a:pPr>
          <a:r>
            <a:rPr lang="en-IN"/>
            <a:t>Store passwords in DB</a:t>
          </a:r>
          <a:endParaRPr lang="en-US"/>
        </a:p>
      </dgm:t>
    </dgm:pt>
    <dgm:pt modelId="{9431B7FC-99C1-41F7-9914-0704B0D5391F}" type="parTrans" cxnId="{932718D7-49F7-47F3-8774-660DC8B793B0}">
      <dgm:prSet/>
      <dgm:spPr/>
      <dgm:t>
        <a:bodyPr/>
        <a:lstStyle/>
        <a:p>
          <a:endParaRPr lang="en-US"/>
        </a:p>
      </dgm:t>
    </dgm:pt>
    <dgm:pt modelId="{CB49216D-AFE8-46B1-ACD0-444A92FD20C8}" type="sibTrans" cxnId="{932718D7-49F7-47F3-8774-660DC8B793B0}">
      <dgm:prSet/>
      <dgm:spPr/>
      <dgm:t>
        <a:bodyPr/>
        <a:lstStyle/>
        <a:p>
          <a:endParaRPr lang="en-US"/>
        </a:p>
      </dgm:t>
    </dgm:pt>
    <dgm:pt modelId="{37CB6616-6A65-4A74-8079-D647B3652C71}">
      <dgm:prSet/>
      <dgm:spPr/>
      <dgm:t>
        <a:bodyPr/>
        <a:lstStyle/>
        <a:p>
          <a:pPr>
            <a:lnSpc>
              <a:spcPct val="100000"/>
            </a:lnSpc>
          </a:pPr>
          <a:r>
            <a:rPr lang="en-IN"/>
            <a:t>Password is a share secret hence high risk of vulnerability</a:t>
          </a:r>
          <a:endParaRPr lang="en-US"/>
        </a:p>
      </dgm:t>
    </dgm:pt>
    <dgm:pt modelId="{7566FD08-84D6-427F-9676-2AE9D2636C08}" type="parTrans" cxnId="{709D86B6-6BC9-4FB9-9FD9-08E4E038CF5C}">
      <dgm:prSet/>
      <dgm:spPr/>
      <dgm:t>
        <a:bodyPr/>
        <a:lstStyle/>
        <a:p>
          <a:endParaRPr lang="en-US"/>
        </a:p>
      </dgm:t>
    </dgm:pt>
    <dgm:pt modelId="{E580D371-EF01-4D98-BAC2-1BF39A27DC8C}" type="sibTrans" cxnId="{709D86B6-6BC9-4FB9-9FD9-08E4E038CF5C}">
      <dgm:prSet/>
      <dgm:spPr/>
      <dgm:t>
        <a:bodyPr/>
        <a:lstStyle/>
        <a:p>
          <a:endParaRPr lang="en-US"/>
        </a:p>
      </dgm:t>
    </dgm:pt>
    <dgm:pt modelId="{CF719A04-A92E-47C6-B665-8ED11CD9468A}" type="pres">
      <dgm:prSet presAssocID="{83FCE62F-77F8-42DE-80BC-BE7163684B1A}" presName="root" presStyleCnt="0">
        <dgm:presLayoutVars>
          <dgm:dir/>
          <dgm:resizeHandles val="exact"/>
        </dgm:presLayoutVars>
      </dgm:prSet>
      <dgm:spPr/>
    </dgm:pt>
    <dgm:pt modelId="{7023B6BB-4233-4F10-A43B-F8DD7F759AB6}" type="pres">
      <dgm:prSet presAssocID="{FA2AA22B-C852-4C0B-B19E-2E20772A54BB}" presName="compNode" presStyleCnt="0"/>
      <dgm:spPr/>
    </dgm:pt>
    <dgm:pt modelId="{518BA2AA-54DD-4B1D-B3BB-CEF86E94DC77}" type="pres">
      <dgm:prSet presAssocID="{FA2AA22B-C852-4C0B-B19E-2E20772A54BB}" presName="bgRect" presStyleLbl="bgShp" presStyleIdx="0" presStyleCnt="6"/>
      <dgm:spPr/>
    </dgm:pt>
    <dgm:pt modelId="{7F48B216-FCC3-467D-9F40-D032635573F7}" type="pres">
      <dgm:prSet presAssocID="{FA2AA22B-C852-4C0B-B19E-2E20772A54B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D898ECB1-2B2E-4062-AA1A-E7E80F5BE198}" type="pres">
      <dgm:prSet presAssocID="{FA2AA22B-C852-4C0B-B19E-2E20772A54BB}" presName="spaceRect" presStyleCnt="0"/>
      <dgm:spPr/>
    </dgm:pt>
    <dgm:pt modelId="{1F8D2DD2-E8A7-4A85-A1E6-E75C01D5C653}" type="pres">
      <dgm:prSet presAssocID="{FA2AA22B-C852-4C0B-B19E-2E20772A54BB}" presName="parTx" presStyleLbl="revTx" presStyleIdx="0" presStyleCnt="6">
        <dgm:presLayoutVars>
          <dgm:chMax val="0"/>
          <dgm:chPref val="0"/>
        </dgm:presLayoutVars>
      </dgm:prSet>
      <dgm:spPr/>
    </dgm:pt>
    <dgm:pt modelId="{E629E588-B318-4B41-91A5-3150889F3E1E}" type="pres">
      <dgm:prSet presAssocID="{3AE0F5E5-B05F-449F-AB3F-E5AAC609AA6F}" presName="sibTrans" presStyleCnt="0"/>
      <dgm:spPr/>
    </dgm:pt>
    <dgm:pt modelId="{2C73EF2E-1402-4A06-94E0-B4BEC2F1E3E5}" type="pres">
      <dgm:prSet presAssocID="{562AC466-7EFA-4B69-AB6A-74AD776E731D}" presName="compNode" presStyleCnt="0"/>
      <dgm:spPr/>
    </dgm:pt>
    <dgm:pt modelId="{54F2E86F-C26B-403F-AC16-A24C4624453E}" type="pres">
      <dgm:prSet presAssocID="{562AC466-7EFA-4B69-AB6A-74AD776E731D}" presName="bgRect" presStyleLbl="bgShp" presStyleIdx="1" presStyleCnt="6"/>
      <dgm:spPr/>
    </dgm:pt>
    <dgm:pt modelId="{A91640F6-914E-4692-9837-9BADF6D0FC23}" type="pres">
      <dgm:prSet presAssocID="{562AC466-7EFA-4B69-AB6A-74AD776E731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ail"/>
        </a:ext>
      </dgm:extLst>
    </dgm:pt>
    <dgm:pt modelId="{D27BDA2D-4A54-48F4-951F-E69820F9B0B9}" type="pres">
      <dgm:prSet presAssocID="{562AC466-7EFA-4B69-AB6A-74AD776E731D}" presName="spaceRect" presStyleCnt="0"/>
      <dgm:spPr/>
    </dgm:pt>
    <dgm:pt modelId="{056996C8-3DE8-4178-974F-2A23496A50F2}" type="pres">
      <dgm:prSet presAssocID="{562AC466-7EFA-4B69-AB6A-74AD776E731D}" presName="parTx" presStyleLbl="revTx" presStyleIdx="1" presStyleCnt="6">
        <dgm:presLayoutVars>
          <dgm:chMax val="0"/>
          <dgm:chPref val="0"/>
        </dgm:presLayoutVars>
      </dgm:prSet>
      <dgm:spPr/>
    </dgm:pt>
    <dgm:pt modelId="{822E9723-8A4C-4825-8223-CDD6B15D7090}" type="pres">
      <dgm:prSet presAssocID="{552E44F8-71EE-4DF0-82AC-F10CFF0B1098}" presName="sibTrans" presStyleCnt="0"/>
      <dgm:spPr/>
    </dgm:pt>
    <dgm:pt modelId="{88443AD1-6225-4A3D-84D4-2F353A23395B}" type="pres">
      <dgm:prSet presAssocID="{3195B917-64BA-4F9D-B4E3-2C2AB90BD3F7}" presName="compNode" presStyleCnt="0"/>
      <dgm:spPr/>
    </dgm:pt>
    <dgm:pt modelId="{85609546-08CA-41C7-9655-496311112891}" type="pres">
      <dgm:prSet presAssocID="{3195B917-64BA-4F9D-B4E3-2C2AB90BD3F7}" presName="bgRect" presStyleLbl="bgShp" presStyleIdx="2" presStyleCnt="6"/>
      <dgm:spPr/>
    </dgm:pt>
    <dgm:pt modelId="{FFE26C39-715C-4FC8-AF91-AEF2D2968D6A}" type="pres">
      <dgm:prSet presAssocID="{3195B917-64BA-4F9D-B4E3-2C2AB90BD3F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C8B954BB-07A4-4906-B902-89046671D86B}" type="pres">
      <dgm:prSet presAssocID="{3195B917-64BA-4F9D-B4E3-2C2AB90BD3F7}" presName="spaceRect" presStyleCnt="0"/>
      <dgm:spPr/>
    </dgm:pt>
    <dgm:pt modelId="{0A691B34-082C-4230-8B85-D60238BBB7E2}" type="pres">
      <dgm:prSet presAssocID="{3195B917-64BA-4F9D-B4E3-2C2AB90BD3F7}" presName="parTx" presStyleLbl="revTx" presStyleIdx="2" presStyleCnt="6">
        <dgm:presLayoutVars>
          <dgm:chMax val="0"/>
          <dgm:chPref val="0"/>
        </dgm:presLayoutVars>
      </dgm:prSet>
      <dgm:spPr/>
    </dgm:pt>
    <dgm:pt modelId="{0A9D74A8-B2D9-441F-8E49-3A7CE9FDF1C4}" type="pres">
      <dgm:prSet presAssocID="{6132D306-0EA9-4843-ADA3-EE7013F57BDD}" presName="sibTrans" presStyleCnt="0"/>
      <dgm:spPr/>
    </dgm:pt>
    <dgm:pt modelId="{640B2A27-AD86-442A-829A-69F77B52C5DB}" type="pres">
      <dgm:prSet presAssocID="{2FF9BD09-AAC1-40A5-9F95-BEEC4B57A86E}" presName="compNode" presStyleCnt="0"/>
      <dgm:spPr/>
    </dgm:pt>
    <dgm:pt modelId="{0D13B2E0-4A76-48AD-8A70-AE546951B71E}" type="pres">
      <dgm:prSet presAssocID="{2FF9BD09-AAC1-40A5-9F95-BEEC4B57A86E}" presName="bgRect" presStyleLbl="bgShp" presStyleIdx="3" presStyleCnt="6"/>
      <dgm:spPr/>
    </dgm:pt>
    <dgm:pt modelId="{B9DE3BF2-9415-4762-89B6-18F04B5007AA}" type="pres">
      <dgm:prSet presAssocID="{2FF9BD09-AAC1-40A5-9F95-BEEC4B57A86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Key"/>
        </a:ext>
      </dgm:extLst>
    </dgm:pt>
    <dgm:pt modelId="{950FE6D6-3413-4E41-ACBC-12DFED59D4D4}" type="pres">
      <dgm:prSet presAssocID="{2FF9BD09-AAC1-40A5-9F95-BEEC4B57A86E}" presName="spaceRect" presStyleCnt="0"/>
      <dgm:spPr/>
    </dgm:pt>
    <dgm:pt modelId="{D488632A-E310-4A26-9036-5A1D4EF919B0}" type="pres">
      <dgm:prSet presAssocID="{2FF9BD09-AAC1-40A5-9F95-BEEC4B57A86E}" presName="parTx" presStyleLbl="revTx" presStyleIdx="3" presStyleCnt="6">
        <dgm:presLayoutVars>
          <dgm:chMax val="0"/>
          <dgm:chPref val="0"/>
        </dgm:presLayoutVars>
      </dgm:prSet>
      <dgm:spPr/>
    </dgm:pt>
    <dgm:pt modelId="{7F011A68-E15B-44B9-A920-2654BB88B3B0}" type="pres">
      <dgm:prSet presAssocID="{39A441F5-98B0-4E0C-AC78-57A6EB3B7A2E}" presName="sibTrans" presStyleCnt="0"/>
      <dgm:spPr/>
    </dgm:pt>
    <dgm:pt modelId="{861CA7E0-0E42-4370-8F33-AF296BE0EB61}" type="pres">
      <dgm:prSet presAssocID="{722D409C-83E3-4264-B1F5-0FAC29B4373A}" presName="compNode" presStyleCnt="0"/>
      <dgm:spPr/>
    </dgm:pt>
    <dgm:pt modelId="{94E83868-5535-465C-B9AB-6A00516ADF51}" type="pres">
      <dgm:prSet presAssocID="{722D409C-83E3-4264-B1F5-0FAC29B4373A}" presName="bgRect" presStyleLbl="bgShp" presStyleIdx="4" presStyleCnt="6"/>
      <dgm:spPr/>
    </dgm:pt>
    <dgm:pt modelId="{F6735EC0-A122-493A-8302-32B061859A28}" type="pres">
      <dgm:prSet presAssocID="{722D409C-83E3-4264-B1F5-0FAC29B4373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er"/>
        </a:ext>
      </dgm:extLst>
    </dgm:pt>
    <dgm:pt modelId="{32EFF365-7DF0-429C-BC92-A81D02C0FDF4}" type="pres">
      <dgm:prSet presAssocID="{722D409C-83E3-4264-B1F5-0FAC29B4373A}" presName="spaceRect" presStyleCnt="0"/>
      <dgm:spPr/>
    </dgm:pt>
    <dgm:pt modelId="{730BC39E-8D2B-4381-B1A9-360570E5A407}" type="pres">
      <dgm:prSet presAssocID="{722D409C-83E3-4264-B1F5-0FAC29B4373A}" presName="parTx" presStyleLbl="revTx" presStyleIdx="4" presStyleCnt="6">
        <dgm:presLayoutVars>
          <dgm:chMax val="0"/>
          <dgm:chPref val="0"/>
        </dgm:presLayoutVars>
      </dgm:prSet>
      <dgm:spPr/>
    </dgm:pt>
    <dgm:pt modelId="{E79FC4E7-3277-478E-B639-46EDC2A7A164}" type="pres">
      <dgm:prSet presAssocID="{CB49216D-AFE8-46B1-ACD0-444A92FD20C8}" presName="sibTrans" presStyleCnt="0"/>
      <dgm:spPr/>
    </dgm:pt>
    <dgm:pt modelId="{B9D93241-EB01-4F87-9E75-3A93A719C4A6}" type="pres">
      <dgm:prSet presAssocID="{37CB6616-6A65-4A74-8079-D647B3652C71}" presName="compNode" presStyleCnt="0"/>
      <dgm:spPr/>
    </dgm:pt>
    <dgm:pt modelId="{838B7EAE-04F7-4196-AEEC-C3F0E171267C}" type="pres">
      <dgm:prSet presAssocID="{37CB6616-6A65-4A74-8079-D647B3652C71}" presName="bgRect" presStyleLbl="bgShp" presStyleIdx="5" presStyleCnt="6"/>
      <dgm:spPr/>
    </dgm:pt>
    <dgm:pt modelId="{A6710B2C-3513-4F74-B121-3C9F202D3A65}" type="pres">
      <dgm:prSet presAssocID="{37CB6616-6A65-4A74-8079-D647B3652C7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nlock"/>
        </a:ext>
      </dgm:extLst>
    </dgm:pt>
    <dgm:pt modelId="{C75E817C-BE11-45C0-AA85-E592D69D7A08}" type="pres">
      <dgm:prSet presAssocID="{37CB6616-6A65-4A74-8079-D647B3652C71}" presName="spaceRect" presStyleCnt="0"/>
      <dgm:spPr/>
    </dgm:pt>
    <dgm:pt modelId="{4548960E-87F5-4A86-A6F8-2706AB519EE5}" type="pres">
      <dgm:prSet presAssocID="{37CB6616-6A65-4A74-8079-D647B3652C71}" presName="parTx" presStyleLbl="revTx" presStyleIdx="5" presStyleCnt="6">
        <dgm:presLayoutVars>
          <dgm:chMax val="0"/>
          <dgm:chPref val="0"/>
        </dgm:presLayoutVars>
      </dgm:prSet>
      <dgm:spPr/>
    </dgm:pt>
  </dgm:ptLst>
  <dgm:cxnLst>
    <dgm:cxn modelId="{17911A00-4A6A-4494-80DA-499D678DECC7}" srcId="{83FCE62F-77F8-42DE-80BC-BE7163684B1A}" destId="{2FF9BD09-AAC1-40A5-9F95-BEEC4B57A86E}" srcOrd="3" destOrd="0" parTransId="{EDE2AC24-35A4-468D-8EF5-5B5F9ABB514A}" sibTransId="{39A441F5-98B0-4E0C-AC78-57A6EB3B7A2E}"/>
    <dgm:cxn modelId="{8906CE15-9FD0-C640-AAAE-E35940570F39}" type="presOf" srcId="{FA2AA22B-C852-4C0B-B19E-2E20772A54BB}" destId="{1F8D2DD2-E8A7-4A85-A1E6-E75C01D5C653}" srcOrd="0" destOrd="0" presId="urn:microsoft.com/office/officeart/2018/2/layout/IconVerticalSolidList"/>
    <dgm:cxn modelId="{623A9A16-041C-674F-92C4-33FD1E0367FD}" type="presOf" srcId="{37CB6616-6A65-4A74-8079-D647B3652C71}" destId="{4548960E-87F5-4A86-A6F8-2706AB519EE5}" srcOrd="0" destOrd="0" presId="urn:microsoft.com/office/officeart/2018/2/layout/IconVerticalSolidList"/>
    <dgm:cxn modelId="{7C5B5C26-E5C9-EE43-B222-DBA682492D58}" type="presOf" srcId="{2FF9BD09-AAC1-40A5-9F95-BEEC4B57A86E}" destId="{D488632A-E310-4A26-9036-5A1D4EF919B0}" srcOrd="0" destOrd="0" presId="urn:microsoft.com/office/officeart/2018/2/layout/IconVerticalSolidList"/>
    <dgm:cxn modelId="{48604965-AEF9-465A-9D1F-98702133A788}" srcId="{83FCE62F-77F8-42DE-80BC-BE7163684B1A}" destId="{3195B917-64BA-4F9D-B4E3-2C2AB90BD3F7}" srcOrd="2" destOrd="0" parTransId="{08D73ACE-EA67-43A3-BE4B-69C68F3CF36D}" sibTransId="{6132D306-0EA9-4843-ADA3-EE7013F57BDD}"/>
    <dgm:cxn modelId="{3D08C96E-FFBF-9344-B3AE-38342FC54A1F}" type="presOf" srcId="{3195B917-64BA-4F9D-B4E3-2C2AB90BD3F7}" destId="{0A691B34-082C-4230-8B85-D60238BBB7E2}" srcOrd="0" destOrd="0" presId="urn:microsoft.com/office/officeart/2018/2/layout/IconVerticalSolidList"/>
    <dgm:cxn modelId="{D39EF97B-C357-9E46-8B0D-2BFFC0931E79}" type="presOf" srcId="{562AC466-7EFA-4B69-AB6A-74AD776E731D}" destId="{056996C8-3DE8-4178-974F-2A23496A50F2}" srcOrd="0" destOrd="0" presId="urn:microsoft.com/office/officeart/2018/2/layout/IconVerticalSolidList"/>
    <dgm:cxn modelId="{2DC4A083-EEDC-48F4-86AE-0752E65E5690}" srcId="{83FCE62F-77F8-42DE-80BC-BE7163684B1A}" destId="{562AC466-7EFA-4B69-AB6A-74AD776E731D}" srcOrd="1" destOrd="0" parTransId="{575CCCFE-AB5D-470B-A914-9ABE0793ADD2}" sibTransId="{552E44F8-71EE-4DF0-82AC-F10CFF0B1098}"/>
    <dgm:cxn modelId="{709D86B6-6BC9-4FB9-9FD9-08E4E038CF5C}" srcId="{83FCE62F-77F8-42DE-80BC-BE7163684B1A}" destId="{37CB6616-6A65-4A74-8079-D647B3652C71}" srcOrd="5" destOrd="0" parTransId="{7566FD08-84D6-427F-9676-2AE9D2636C08}" sibTransId="{E580D371-EF01-4D98-BAC2-1BF39A27DC8C}"/>
    <dgm:cxn modelId="{0A291EBB-BF44-5644-AA4D-84473CA3380C}" type="presOf" srcId="{83FCE62F-77F8-42DE-80BC-BE7163684B1A}" destId="{CF719A04-A92E-47C6-B665-8ED11CD9468A}" srcOrd="0" destOrd="0" presId="urn:microsoft.com/office/officeart/2018/2/layout/IconVerticalSolidList"/>
    <dgm:cxn modelId="{9BB918C3-C1EF-40AD-8E7F-4321BE1A1745}" srcId="{83FCE62F-77F8-42DE-80BC-BE7163684B1A}" destId="{FA2AA22B-C852-4C0B-B19E-2E20772A54BB}" srcOrd="0" destOrd="0" parTransId="{E5AAB6A5-72B7-4053-AD62-7C4B1E981A1D}" sibTransId="{3AE0F5E5-B05F-449F-AB3F-E5AAC609AA6F}"/>
    <dgm:cxn modelId="{D75360C9-0A8F-1349-82C0-88D2CD842A9C}" type="presOf" srcId="{722D409C-83E3-4264-B1F5-0FAC29B4373A}" destId="{730BC39E-8D2B-4381-B1A9-360570E5A407}" srcOrd="0" destOrd="0" presId="urn:microsoft.com/office/officeart/2018/2/layout/IconVerticalSolidList"/>
    <dgm:cxn modelId="{932718D7-49F7-47F3-8774-660DC8B793B0}" srcId="{83FCE62F-77F8-42DE-80BC-BE7163684B1A}" destId="{722D409C-83E3-4264-B1F5-0FAC29B4373A}" srcOrd="4" destOrd="0" parTransId="{9431B7FC-99C1-41F7-9914-0704B0D5391F}" sibTransId="{CB49216D-AFE8-46B1-ACD0-444A92FD20C8}"/>
    <dgm:cxn modelId="{A615C260-0E09-E740-A814-2AAD116CD732}" type="presParOf" srcId="{CF719A04-A92E-47C6-B665-8ED11CD9468A}" destId="{7023B6BB-4233-4F10-A43B-F8DD7F759AB6}" srcOrd="0" destOrd="0" presId="urn:microsoft.com/office/officeart/2018/2/layout/IconVerticalSolidList"/>
    <dgm:cxn modelId="{90A3F377-3CE1-3242-AED9-DE1287FF442E}" type="presParOf" srcId="{7023B6BB-4233-4F10-A43B-F8DD7F759AB6}" destId="{518BA2AA-54DD-4B1D-B3BB-CEF86E94DC77}" srcOrd="0" destOrd="0" presId="urn:microsoft.com/office/officeart/2018/2/layout/IconVerticalSolidList"/>
    <dgm:cxn modelId="{946B1608-66BA-8C44-85AD-FC5152D9D071}" type="presParOf" srcId="{7023B6BB-4233-4F10-A43B-F8DD7F759AB6}" destId="{7F48B216-FCC3-467D-9F40-D032635573F7}" srcOrd="1" destOrd="0" presId="urn:microsoft.com/office/officeart/2018/2/layout/IconVerticalSolidList"/>
    <dgm:cxn modelId="{74C08BEB-A71D-A74A-B05B-B588ECDAC264}" type="presParOf" srcId="{7023B6BB-4233-4F10-A43B-F8DD7F759AB6}" destId="{D898ECB1-2B2E-4062-AA1A-E7E80F5BE198}" srcOrd="2" destOrd="0" presId="urn:microsoft.com/office/officeart/2018/2/layout/IconVerticalSolidList"/>
    <dgm:cxn modelId="{5F948A00-D00A-684D-A07A-E6B5D76FF673}" type="presParOf" srcId="{7023B6BB-4233-4F10-A43B-F8DD7F759AB6}" destId="{1F8D2DD2-E8A7-4A85-A1E6-E75C01D5C653}" srcOrd="3" destOrd="0" presId="urn:microsoft.com/office/officeart/2018/2/layout/IconVerticalSolidList"/>
    <dgm:cxn modelId="{F8E3439E-F127-344C-9D73-54E4236406B2}" type="presParOf" srcId="{CF719A04-A92E-47C6-B665-8ED11CD9468A}" destId="{E629E588-B318-4B41-91A5-3150889F3E1E}" srcOrd="1" destOrd="0" presId="urn:microsoft.com/office/officeart/2018/2/layout/IconVerticalSolidList"/>
    <dgm:cxn modelId="{BAE38C8F-44FD-164C-B33C-A7DA5C71DBF7}" type="presParOf" srcId="{CF719A04-A92E-47C6-B665-8ED11CD9468A}" destId="{2C73EF2E-1402-4A06-94E0-B4BEC2F1E3E5}" srcOrd="2" destOrd="0" presId="urn:microsoft.com/office/officeart/2018/2/layout/IconVerticalSolidList"/>
    <dgm:cxn modelId="{AEB0C144-ECFC-DB4F-8A46-B65D5D04B18B}" type="presParOf" srcId="{2C73EF2E-1402-4A06-94E0-B4BEC2F1E3E5}" destId="{54F2E86F-C26B-403F-AC16-A24C4624453E}" srcOrd="0" destOrd="0" presId="urn:microsoft.com/office/officeart/2018/2/layout/IconVerticalSolidList"/>
    <dgm:cxn modelId="{3A5D925A-6A20-4E45-B159-99BEAE68A272}" type="presParOf" srcId="{2C73EF2E-1402-4A06-94E0-B4BEC2F1E3E5}" destId="{A91640F6-914E-4692-9837-9BADF6D0FC23}" srcOrd="1" destOrd="0" presId="urn:microsoft.com/office/officeart/2018/2/layout/IconVerticalSolidList"/>
    <dgm:cxn modelId="{B6677E94-8183-8841-B2B6-EF2703A5237A}" type="presParOf" srcId="{2C73EF2E-1402-4A06-94E0-B4BEC2F1E3E5}" destId="{D27BDA2D-4A54-48F4-951F-E69820F9B0B9}" srcOrd="2" destOrd="0" presId="urn:microsoft.com/office/officeart/2018/2/layout/IconVerticalSolidList"/>
    <dgm:cxn modelId="{C05B37A0-4DA0-0242-8882-9B4CC312AC42}" type="presParOf" srcId="{2C73EF2E-1402-4A06-94E0-B4BEC2F1E3E5}" destId="{056996C8-3DE8-4178-974F-2A23496A50F2}" srcOrd="3" destOrd="0" presId="urn:microsoft.com/office/officeart/2018/2/layout/IconVerticalSolidList"/>
    <dgm:cxn modelId="{B4D1DD1E-D523-D54F-AB99-0231C584CAF7}" type="presParOf" srcId="{CF719A04-A92E-47C6-B665-8ED11CD9468A}" destId="{822E9723-8A4C-4825-8223-CDD6B15D7090}" srcOrd="3" destOrd="0" presId="urn:microsoft.com/office/officeart/2018/2/layout/IconVerticalSolidList"/>
    <dgm:cxn modelId="{57922249-83EE-1B4D-B93B-460308AB4416}" type="presParOf" srcId="{CF719A04-A92E-47C6-B665-8ED11CD9468A}" destId="{88443AD1-6225-4A3D-84D4-2F353A23395B}" srcOrd="4" destOrd="0" presId="urn:microsoft.com/office/officeart/2018/2/layout/IconVerticalSolidList"/>
    <dgm:cxn modelId="{45B43467-03B1-6642-9CE8-0EE8F9A3CAD9}" type="presParOf" srcId="{88443AD1-6225-4A3D-84D4-2F353A23395B}" destId="{85609546-08CA-41C7-9655-496311112891}" srcOrd="0" destOrd="0" presId="urn:microsoft.com/office/officeart/2018/2/layout/IconVerticalSolidList"/>
    <dgm:cxn modelId="{32810E80-0CEB-CC42-8F54-A2836669FFB3}" type="presParOf" srcId="{88443AD1-6225-4A3D-84D4-2F353A23395B}" destId="{FFE26C39-715C-4FC8-AF91-AEF2D2968D6A}" srcOrd="1" destOrd="0" presId="urn:microsoft.com/office/officeart/2018/2/layout/IconVerticalSolidList"/>
    <dgm:cxn modelId="{3BBADB2A-B6A4-D149-A81A-7E295C04502B}" type="presParOf" srcId="{88443AD1-6225-4A3D-84D4-2F353A23395B}" destId="{C8B954BB-07A4-4906-B902-89046671D86B}" srcOrd="2" destOrd="0" presId="urn:microsoft.com/office/officeart/2018/2/layout/IconVerticalSolidList"/>
    <dgm:cxn modelId="{F57F8A0B-584E-FA46-A2B5-58BF9BB8768A}" type="presParOf" srcId="{88443AD1-6225-4A3D-84D4-2F353A23395B}" destId="{0A691B34-082C-4230-8B85-D60238BBB7E2}" srcOrd="3" destOrd="0" presId="urn:microsoft.com/office/officeart/2018/2/layout/IconVerticalSolidList"/>
    <dgm:cxn modelId="{BB695F87-309D-E14D-950F-3F1BB2D7AEFD}" type="presParOf" srcId="{CF719A04-A92E-47C6-B665-8ED11CD9468A}" destId="{0A9D74A8-B2D9-441F-8E49-3A7CE9FDF1C4}" srcOrd="5" destOrd="0" presId="urn:microsoft.com/office/officeart/2018/2/layout/IconVerticalSolidList"/>
    <dgm:cxn modelId="{4BEC28A1-BD93-4441-9873-E04293866F67}" type="presParOf" srcId="{CF719A04-A92E-47C6-B665-8ED11CD9468A}" destId="{640B2A27-AD86-442A-829A-69F77B52C5DB}" srcOrd="6" destOrd="0" presId="urn:microsoft.com/office/officeart/2018/2/layout/IconVerticalSolidList"/>
    <dgm:cxn modelId="{B643B395-4C3E-1642-8B3D-CB2E2C70C33F}" type="presParOf" srcId="{640B2A27-AD86-442A-829A-69F77B52C5DB}" destId="{0D13B2E0-4A76-48AD-8A70-AE546951B71E}" srcOrd="0" destOrd="0" presId="urn:microsoft.com/office/officeart/2018/2/layout/IconVerticalSolidList"/>
    <dgm:cxn modelId="{D16963A2-DAFB-D94D-B2AD-F940D919C965}" type="presParOf" srcId="{640B2A27-AD86-442A-829A-69F77B52C5DB}" destId="{B9DE3BF2-9415-4762-89B6-18F04B5007AA}" srcOrd="1" destOrd="0" presId="urn:microsoft.com/office/officeart/2018/2/layout/IconVerticalSolidList"/>
    <dgm:cxn modelId="{B3D44896-4AF0-1645-87A2-ADB75A231181}" type="presParOf" srcId="{640B2A27-AD86-442A-829A-69F77B52C5DB}" destId="{950FE6D6-3413-4E41-ACBC-12DFED59D4D4}" srcOrd="2" destOrd="0" presId="urn:microsoft.com/office/officeart/2018/2/layout/IconVerticalSolidList"/>
    <dgm:cxn modelId="{00121922-9985-B243-A151-10EAE93E763C}" type="presParOf" srcId="{640B2A27-AD86-442A-829A-69F77B52C5DB}" destId="{D488632A-E310-4A26-9036-5A1D4EF919B0}" srcOrd="3" destOrd="0" presId="urn:microsoft.com/office/officeart/2018/2/layout/IconVerticalSolidList"/>
    <dgm:cxn modelId="{8F9CBAA3-1E04-DE45-80E3-D1E97A637213}" type="presParOf" srcId="{CF719A04-A92E-47C6-B665-8ED11CD9468A}" destId="{7F011A68-E15B-44B9-A920-2654BB88B3B0}" srcOrd="7" destOrd="0" presId="urn:microsoft.com/office/officeart/2018/2/layout/IconVerticalSolidList"/>
    <dgm:cxn modelId="{FD68B077-91B2-AB47-BFB7-AED65FD28295}" type="presParOf" srcId="{CF719A04-A92E-47C6-B665-8ED11CD9468A}" destId="{861CA7E0-0E42-4370-8F33-AF296BE0EB61}" srcOrd="8" destOrd="0" presId="urn:microsoft.com/office/officeart/2018/2/layout/IconVerticalSolidList"/>
    <dgm:cxn modelId="{88C6FC72-59CE-CA4B-98C2-84D75B9FC901}" type="presParOf" srcId="{861CA7E0-0E42-4370-8F33-AF296BE0EB61}" destId="{94E83868-5535-465C-B9AB-6A00516ADF51}" srcOrd="0" destOrd="0" presId="urn:microsoft.com/office/officeart/2018/2/layout/IconVerticalSolidList"/>
    <dgm:cxn modelId="{3E39F53D-9BA3-4847-A366-CF9E1A9BC8E9}" type="presParOf" srcId="{861CA7E0-0E42-4370-8F33-AF296BE0EB61}" destId="{F6735EC0-A122-493A-8302-32B061859A28}" srcOrd="1" destOrd="0" presId="urn:microsoft.com/office/officeart/2018/2/layout/IconVerticalSolidList"/>
    <dgm:cxn modelId="{9502E56F-3037-5848-865E-422267AB13AB}" type="presParOf" srcId="{861CA7E0-0E42-4370-8F33-AF296BE0EB61}" destId="{32EFF365-7DF0-429C-BC92-A81D02C0FDF4}" srcOrd="2" destOrd="0" presId="urn:microsoft.com/office/officeart/2018/2/layout/IconVerticalSolidList"/>
    <dgm:cxn modelId="{C4BB989E-6F15-5640-B2CE-FF2116368483}" type="presParOf" srcId="{861CA7E0-0E42-4370-8F33-AF296BE0EB61}" destId="{730BC39E-8D2B-4381-B1A9-360570E5A407}" srcOrd="3" destOrd="0" presId="urn:microsoft.com/office/officeart/2018/2/layout/IconVerticalSolidList"/>
    <dgm:cxn modelId="{5E4A0352-1035-A74A-8C81-39E6348156B4}" type="presParOf" srcId="{CF719A04-A92E-47C6-B665-8ED11CD9468A}" destId="{E79FC4E7-3277-478E-B639-46EDC2A7A164}" srcOrd="9" destOrd="0" presId="urn:microsoft.com/office/officeart/2018/2/layout/IconVerticalSolidList"/>
    <dgm:cxn modelId="{2E795B5D-6E9E-CC4F-9DBA-AAFDD74809A1}" type="presParOf" srcId="{CF719A04-A92E-47C6-B665-8ED11CD9468A}" destId="{B9D93241-EB01-4F87-9E75-3A93A719C4A6}" srcOrd="10" destOrd="0" presId="urn:microsoft.com/office/officeart/2018/2/layout/IconVerticalSolidList"/>
    <dgm:cxn modelId="{3DDAF4A0-E65A-A24D-9F7F-38856040743D}" type="presParOf" srcId="{B9D93241-EB01-4F87-9E75-3A93A719C4A6}" destId="{838B7EAE-04F7-4196-AEEC-C3F0E171267C}" srcOrd="0" destOrd="0" presId="urn:microsoft.com/office/officeart/2018/2/layout/IconVerticalSolidList"/>
    <dgm:cxn modelId="{09AF3321-F1C0-2D4E-8E2B-B96B768AD89B}" type="presParOf" srcId="{B9D93241-EB01-4F87-9E75-3A93A719C4A6}" destId="{A6710B2C-3513-4F74-B121-3C9F202D3A65}" srcOrd="1" destOrd="0" presId="urn:microsoft.com/office/officeart/2018/2/layout/IconVerticalSolidList"/>
    <dgm:cxn modelId="{6D5C775D-D6C1-C640-A8AB-66414A0C70E9}" type="presParOf" srcId="{B9D93241-EB01-4F87-9E75-3A93A719C4A6}" destId="{C75E817C-BE11-45C0-AA85-E592D69D7A08}" srcOrd="2" destOrd="0" presId="urn:microsoft.com/office/officeart/2018/2/layout/IconVerticalSolidList"/>
    <dgm:cxn modelId="{BFCB9553-94BF-174B-99FC-ADC24F0C7883}" type="presParOf" srcId="{B9D93241-EB01-4F87-9E75-3A93A719C4A6}" destId="{4548960E-87F5-4A86-A6F8-2706AB519E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AF0AC5-7C4C-4050-8CA5-EB5002E668A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48EABB-024F-466F-81F3-2D95DFD603BE}">
      <dgm:prSet/>
      <dgm:spPr/>
      <dgm:t>
        <a:bodyPr/>
        <a:lstStyle/>
        <a:p>
          <a:pPr>
            <a:lnSpc>
              <a:spcPct val="100000"/>
            </a:lnSpc>
          </a:pPr>
          <a:r>
            <a:rPr lang="en-US"/>
            <a:t>Strong – Safely store private keys and perform cryptographic operations</a:t>
          </a:r>
        </a:p>
      </dgm:t>
    </dgm:pt>
    <dgm:pt modelId="{23B0052A-EACB-40DE-8260-F227A71D430C}" type="parTrans" cxnId="{3061DC99-5176-46F9-9576-792C04FAFF8A}">
      <dgm:prSet/>
      <dgm:spPr/>
      <dgm:t>
        <a:bodyPr/>
        <a:lstStyle/>
        <a:p>
          <a:endParaRPr lang="en-US"/>
        </a:p>
      </dgm:t>
    </dgm:pt>
    <dgm:pt modelId="{58C986B8-261F-43C4-9428-49830E1096BD}" type="sibTrans" cxnId="{3061DC99-5176-46F9-9576-792C04FAFF8A}">
      <dgm:prSet/>
      <dgm:spPr/>
      <dgm:t>
        <a:bodyPr/>
        <a:lstStyle/>
        <a:p>
          <a:endParaRPr lang="en-US"/>
        </a:p>
      </dgm:t>
    </dgm:pt>
    <dgm:pt modelId="{77D1B9DB-5EEA-4FE7-BF1E-CEE7C9B280C6}">
      <dgm:prSet/>
      <dgm:spPr/>
      <dgm:t>
        <a:bodyPr/>
        <a:lstStyle/>
        <a:p>
          <a:pPr>
            <a:lnSpc>
              <a:spcPct val="100000"/>
            </a:lnSpc>
          </a:pPr>
          <a:r>
            <a:rPr lang="en-US"/>
            <a:t>Scoped – keypair is only be used at specific origin</a:t>
          </a:r>
        </a:p>
      </dgm:t>
    </dgm:pt>
    <dgm:pt modelId="{D9A919A2-7C1E-4D77-8D14-51F6212644FA}" type="parTrans" cxnId="{FF50B253-F6B9-4421-93CA-FDB897887AFF}">
      <dgm:prSet/>
      <dgm:spPr/>
      <dgm:t>
        <a:bodyPr/>
        <a:lstStyle/>
        <a:p>
          <a:endParaRPr lang="en-US"/>
        </a:p>
      </dgm:t>
    </dgm:pt>
    <dgm:pt modelId="{75FEFFC8-488A-4579-9AA4-8FA71610845A}" type="sibTrans" cxnId="{FF50B253-F6B9-4421-93CA-FDB897887AFF}">
      <dgm:prSet/>
      <dgm:spPr/>
      <dgm:t>
        <a:bodyPr/>
        <a:lstStyle/>
        <a:p>
          <a:endParaRPr lang="en-US"/>
        </a:p>
      </dgm:t>
    </dgm:pt>
    <dgm:pt modelId="{B7B68FC4-E13A-49C0-833E-0B8CE995F6D6}">
      <dgm:prSet/>
      <dgm:spPr/>
      <dgm:t>
        <a:bodyPr/>
        <a:lstStyle/>
        <a:p>
          <a:pPr>
            <a:lnSpc>
              <a:spcPct val="100000"/>
            </a:lnSpc>
          </a:pPr>
          <a:r>
            <a:rPr lang="en-US"/>
            <a:t>Attested – Authenticator provide certificate that helps servers verify that it comes from authenticator they trust.</a:t>
          </a:r>
        </a:p>
      </dgm:t>
    </dgm:pt>
    <dgm:pt modelId="{5A851F90-A1DF-4C5C-BB55-5028666805E5}" type="parTrans" cxnId="{D029932F-5528-4BFF-89BA-8EC94AAB36A2}">
      <dgm:prSet/>
      <dgm:spPr/>
      <dgm:t>
        <a:bodyPr/>
        <a:lstStyle/>
        <a:p>
          <a:endParaRPr lang="en-US"/>
        </a:p>
      </dgm:t>
    </dgm:pt>
    <dgm:pt modelId="{AB02C638-A3E9-401B-8F45-198B5BE2DB03}" type="sibTrans" cxnId="{D029932F-5528-4BFF-89BA-8EC94AAB36A2}">
      <dgm:prSet/>
      <dgm:spPr/>
      <dgm:t>
        <a:bodyPr/>
        <a:lstStyle/>
        <a:p>
          <a:endParaRPr lang="en-US"/>
        </a:p>
      </dgm:t>
    </dgm:pt>
    <dgm:pt modelId="{E04ABAEE-7F79-49C3-A39F-012092E0A236}" type="pres">
      <dgm:prSet presAssocID="{6FAF0AC5-7C4C-4050-8CA5-EB5002E668AC}" presName="root" presStyleCnt="0">
        <dgm:presLayoutVars>
          <dgm:dir/>
          <dgm:resizeHandles val="exact"/>
        </dgm:presLayoutVars>
      </dgm:prSet>
      <dgm:spPr/>
    </dgm:pt>
    <dgm:pt modelId="{45B3DE30-196B-4036-9483-95C8849FA002}" type="pres">
      <dgm:prSet presAssocID="{DD48EABB-024F-466F-81F3-2D95DFD603BE}" presName="compNode" presStyleCnt="0"/>
      <dgm:spPr/>
    </dgm:pt>
    <dgm:pt modelId="{D15EC696-613E-4E03-A73F-E4B89B7D17EA}" type="pres">
      <dgm:prSet presAssocID="{DD48EABB-024F-466F-81F3-2D95DFD603BE}" presName="bgRect" presStyleLbl="bgShp" presStyleIdx="0" presStyleCnt="3"/>
      <dgm:spPr/>
    </dgm:pt>
    <dgm:pt modelId="{9284161A-5CA4-4B90-92B5-9A50D1D9FA2E}" type="pres">
      <dgm:prSet presAssocID="{DD48EABB-024F-466F-81F3-2D95DFD603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BC547966-6285-416C-9167-E80B7E561C8E}" type="pres">
      <dgm:prSet presAssocID="{DD48EABB-024F-466F-81F3-2D95DFD603BE}" presName="spaceRect" presStyleCnt="0"/>
      <dgm:spPr/>
    </dgm:pt>
    <dgm:pt modelId="{F6E7A75B-E094-420E-BD41-CDEB44DEC503}" type="pres">
      <dgm:prSet presAssocID="{DD48EABB-024F-466F-81F3-2D95DFD603BE}" presName="parTx" presStyleLbl="revTx" presStyleIdx="0" presStyleCnt="3">
        <dgm:presLayoutVars>
          <dgm:chMax val="0"/>
          <dgm:chPref val="0"/>
        </dgm:presLayoutVars>
      </dgm:prSet>
      <dgm:spPr/>
    </dgm:pt>
    <dgm:pt modelId="{87C8BA84-5843-4FC9-BF4B-D6AFEFDF57CB}" type="pres">
      <dgm:prSet presAssocID="{58C986B8-261F-43C4-9428-49830E1096BD}" presName="sibTrans" presStyleCnt="0"/>
      <dgm:spPr/>
    </dgm:pt>
    <dgm:pt modelId="{9404BDA2-CF02-4AF9-A86A-6B45C1B2E5E6}" type="pres">
      <dgm:prSet presAssocID="{77D1B9DB-5EEA-4FE7-BF1E-CEE7C9B280C6}" presName="compNode" presStyleCnt="0"/>
      <dgm:spPr/>
    </dgm:pt>
    <dgm:pt modelId="{B433E32B-F3F2-48DA-A5E2-B7884E67BDD6}" type="pres">
      <dgm:prSet presAssocID="{77D1B9DB-5EEA-4FE7-BF1E-CEE7C9B280C6}" presName="bgRect" presStyleLbl="bgShp" presStyleIdx="1" presStyleCnt="3"/>
      <dgm:spPr/>
    </dgm:pt>
    <dgm:pt modelId="{25F8D969-3C56-43E6-B236-3625E6601044}" type="pres">
      <dgm:prSet presAssocID="{77D1B9DB-5EEA-4FE7-BF1E-CEE7C9B280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7084E1FB-81CD-48F6-88CB-BCE944150649}" type="pres">
      <dgm:prSet presAssocID="{77D1B9DB-5EEA-4FE7-BF1E-CEE7C9B280C6}" presName="spaceRect" presStyleCnt="0"/>
      <dgm:spPr/>
    </dgm:pt>
    <dgm:pt modelId="{298060AB-A700-4573-AE84-11C32321E95D}" type="pres">
      <dgm:prSet presAssocID="{77D1B9DB-5EEA-4FE7-BF1E-CEE7C9B280C6}" presName="parTx" presStyleLbl="revTx" presStyleIdx="1" presStyleCnt="3">
        <dgm:presLayoutVars>
          <dgm:chMax val="0"/>
          <dgm:chPref val="0"/>
        </dgm:presLayoutVars>
      </dgm:prSet>
      <dgm:spPr/>
    </dgm:pt>
    <dgm:pt modelId="{60013676-0915-43C0-855F-D54E6BA47496}" type="pres">
      <dgm:prSet presAssocID="{75FEFFC8-488A-4579-9AA4-8FA71610845A}" presName="sibTrans" presStyleCnt="0"/>
      <dgm:spPr/>
    </dgm:pt>
    <dgm:pt modelId="{E8E06878-8812-48FF-9EFE-81953AE82CFC}" type="pres">
      <dgm:prSet presAssocID="{B7B68FC4-E13A-49C0-833E-0B8CE995F6D6}" presName="compNode" presStyleCnt="0"/>
      <dgm:spPr/>
    </dgm:pt>
    <dgm:pt modelId="{041D47A4-E8D8-42AC-9695-F7A59CE5E14A}" type="pres">
      <dgm:prSet presAssocID="{B7B68FC4-E13A-49C0-833E-0B8CE995F6D6}" presName="bgRect" presStyleLbl="bgShp" presStyleIdx="2" presStyleCnt="3"/>
      <dgm:spPr/>
    </dgm:pt>
    <dgm:pt modelId="{8A76BA51-A76B-467C-AE43-E92947464120}" type="pres">
      <dgm:prSet presAssocID="{B7B68FC4-E13A-49C0-833E-0B8CE995F6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otes"/>
        </a:ext>
      </dgm:extLst>
    </dgm:pt>
    <dgm:pt modelId="{D3D210C3-9B09-474B-A5DA-749F575AEE4C}" type="pres">
      <dgm:prSet presAssocID="{B7B68FC4-E13A-49C0-833E-0B8CE995F6D6}" presName="spaceRect" presStyleCnt="0"/>
      <dgm:spPr/>
    </dgm:pt>
    <dgm:pt modelId="{66A86BEC-45EC-4C55-8259-6845F1566A42}" type="pres">
      <dgm:prSet presAssocID="{B7B68FC4-E13A-49C0-833E-0B8CE995F6D6}" presName="parTx" presStyleLbl="revTx" presStyleIdx="2" presStyleCnt="3">
        <dgm:presLayoutVars>
          <dgm:chMax val="0"/>
          <dgm:chPref val="0"/>
        </dgm:presLayoutVars>
      </dgm:prSet>
      <dgm:spPr/>
    </dgm:pt>
  </dgm:ptLst>
  <dgm:cxnLst>
    <dgm:cxn modelId="{FAB4231F-ADFE-4D8A-B251-FBBE590CE54E}" type="presOf" srcId="{77D1B9DB-5EEA-4FE7-BF1E-CEE7C9B280C6}" destId="{298060AB-A700-4573-AE84-11C32321E95D}" srcOrd="0" destOrd="0" presId="urn:microsoft.com/office/officeart/2018/2/layout/IconVerticalSolidList"/>
    <dgm:cxn modelId="{CA656528-A336-4CE4-A1EA-6754B64FA07C}" type="presOf" srcId="{DD48EABB-024F-466F-81F3-2D95DFD603BE}" destId="{F6E7A75B-E094-420E-BD41-CDEB44DEC503}" srcOrd="0" destOrd="0" presId="urn:microsoft.com/office/officeart/2018/2/layout/IconVerticalSolidList"/>
    <dgm:cxn modelId="{D029932F-5528-4BFF-89BA-8EC94AAB36A2}" srcId="{6FAF0AC5-7C4C-4050-8CA5-EB5002E668AC}" destId="{B7B68FC4-E13A-49C0-833E-0B8CE995F6D6}" srcOrd="2" destOrd="0" parTransId="{5A851F90-A1DF-4C5C-BB55-5028666805E5}" sibTransId="{AB02C638-A3E9-401B-8F45-198B5BE2DB03}"/>
    <dgm:cxn modelId="{FF50B253-F6B9-4421-93CA-FDB897887AFF}" srcId="{6FAF0AC5-7C4C-4050-8CA5-EB5002E668AC}" destId="{77D1B9DB-5EEA-4FE7-BF1E-CEE7C9B280C6}" srcOrd="1" destOrd="0" parTransId="{D9A919A2-7C1E-4D77-8D14-51F6212644FA}" sibTransId="{75FEFFC8-488A-4579-9AA4-8FA71610845A}"/>
    <dgm:cxn modelId="{3061DC99-5176-46F9-9576-792C04FAFF8A}" srcId="{6FAF0AC5-7C4C-4050-8CA5-EB5002E668AC}" destId="{DD48EABB-024F-466F-81F3-2D95DFD603BE}" srcOrd="0" destOrd="0" parTransId="{23B0052A-EACB-40DE-8260-F227A71D430C}" sibTransId="{58C986B8-261F-43C4-9428-49830E1096BD}"/>
    <dgm:cxn modelId="{BD3648A0-D70C-465B-B8D4-E855465C74A3}" type="presOf" srcId="{B7B68FC4-E13A-49C0-833E-0B8CE995F6D6}" destId="{66A86BEC-45EC-4C55-8259-6845F1566A42}" srcOrd="0" destOrd="0" presId="urn:microsoft.com/office/officeart/2018/2/layout/IconVerticalSolidList"/>
    <dgm:cxn modelId="{80272FE9-583C-4246-8285-4D93B5CC5894}" type="presOf" srcId="{6FAF0AC5-7C4C-4050-8CA5-EB5002E668AC}" destId="{E04ABAEE-7F79-49C3-A39F-012092E0A236}" srcOrd="0" destOrd="0" presId="urn:microsoft.com/office/officeart/2018/2/layout/IconVerticalSolidList"/>
    <dgm:cxn modelId="{B342F5BA-F678-4422-AC99-430A6A662CF7}" type="presParOf" srcId="{E04ABAEE-7F79-49C3-A39F-012092E0A236}" destId="{45B3DE30-196B-4036-9483-95C8849FA002}" srcOrd="0" destOrd="0" presId="urn:microsoft.com/office/officeart/2018/2/layout/IconVerticalSolidList"/>
    <dgm:cxn modelId="{E91CD3E2-51E6-4B73-BC75-9F869C8ABAB2}" type="presParOf" srcId="{45B3DE30-196B-4036-9483-95C8849FA002}" destId="{D15EC696-613E-4E03-A73F-E4B89B7D17EA}" srcOrd="0" destOrd="0" presId="urn:microsoft.com/office/officeart/2018/2/layout/IconVerticalSolidList"/>
    <dgm:cxn modelId="{4A60DE4E-AAAF-443A-95DA-08258D327210}" type="presParOf" srcId="{45B3DE30-196B-4036-9483-95C8849FA002}" destId="{9284161A-5CA4-4B90-92B5-9A50D1D9FA2E}" srcOrd="1" destOrd="0" presId="urn:microsoft.com/office/officeart/2018/2/layout/IconVerticalSolidList"/>
    <dgm:cxn modelId="{F3A457B6-728A-4CAB-A9B3-D4AD50D5941C}" type="presParOf" srcId="{45B3DE30-196B-4036-9483-95C8849FA002}" destId="{BC547966-6285-416C-9167-E80B7E561C8E}" srcOrd="2" destOrd="0" presId="urn:microsoft.com/office/officeart/2018/2/layout/IconVerticalSolidList"/>
    <dgm:cxn modelId="{B4041D5D-52B5-4293-AB4E-3ED8C66B397F}" type="presParOf" srcId="{45B3DE30-196B-4036-9483-95C8849FA002}" destId="{F6E7A75B-E094-420E-BD41-CDEB44DEC503}" srcOrd="3" destOrd="0" presId="urn:microsoft.com/office/officeart/2018/2/layout/IconVerticalSolidList"/>
    <dgm:cxn modelId="{776E059D-2B9C-4687-A973-CAA6AD39E0CC}" type="presParOf" srcId="{E04ABAEE-7F79-49C3-A39F-012092E0A236}" destId="{87C8BA84-5843-4FC9-BF4B-D6AFEFDF57CB}" srcOrd="1" destOrd="0" presId="urn:microsoft.com/office/officeart/2018/2/layout/IconVerticalSolidList"/>
    <dgm:cxn modelId="{CCCEE45D-3216-4C39-B2DC-D4ABBCCF14FB}" type="presParOf" srcId="{E04ABAEE-7F79-49C3-A39F-012092E0A236}" destId="{9404BDA2-CF02-4AF9-A86A-6B45C1B2E5E6}" srcOrd="2" destOrd="0" presId="urn:microsoft.com/office/officeart/2018/2/layout/IconVerticalSolidList"/>
    <dgm:cxn modelId="{77426D31-84A6-4D22-88A0-9E17D893A0E9}" type="presParOf" srcId="{9404BDA2-CF02-4AF9-A86A-6B45C1B2E5E6}" destId="{B433E32B-F3F2-48DA-A5E2-B7884E67BDD6}" srcOrd="0" destOrd="0" presId="urn:microsoft.com/office/officeart/2018/2/layout/IconVerticalSolidList"/>
    <dgm:cxn modelId="{16B42121-9CEA-46FF-A9E0-243D129E393A}" type="presParOf" srcId="{9404BDA2-CF02-4AF9-A86A-6B45C1B2E5E6}" destId="{25F8D969-3C56-43E6-B236-3625E6601044}" srcOrd="1" destOrd="0" presId="urn:microsoft.com/office/officeart/2018/2/layout/IconVerticalSolidList"/>
    <dgm:cxn modelId="{1B17B543-F423-4304-B975-A019B1FB76FB}" type="presParOf" srcId="{9404BDA2-CF02-4AF9-A86A-6B45C1B2E5E6}" destId="{7084E1FB-81CD-48F6-88CB-BCE944150649}" srcOrd="2" destOrd="0" presId="urn:microsoft.com/office/officeart/2018/2/layout/IconVerticalSolidList"/>
    <dgm:cxn modelId="{B28793C0-E6D5-4DFF-A138-86657F58840D}" type="presParOf" srcId="{9404BDA2-CF02-4AF9-A86A-6B45C1B2E5E6}" destId="{298060AB-A700-4573-AE84-11C32321E95D}" srcOrd="3" destOrd="0" presId="urn:microsoft.com/office/officeart/2018/2/layout/IconVerticalSolidList"/>
    <dgm:cxn modelId="{C8575F91-F728-4434-86CC-882E1924FEE2}" type="presParOf" srcId="{E04ABAEE-7F79-49C3-A39F-012092E0A236}" destId="{60013676-0915-43C0-855F-D54E6BA47496}" srcOrd="3" destOrd="0" presId="urn:microsoft.com/office/officeart/2018/2/layout/IconVerticalSolidList"/>
    <dgm:cxn modelId="{067B9AC2-907A-47A9-B681-0B4036AAA679}" type="presParOf" srcId="{E04ABAEE-7F79-49C3-A39F-012092E0A236}" destId="{E8E06878-8812-48FF-9EFE-81953AE82CFC}" srcOrd="4" destOrd="0" presId="urn:microsoft.com/office/officeart/2018/2/layout/IconVerticalSolidList"/>
    <dgm:cxn modelId="{6EC42547-3E99-40AE-BB64-AD23B3146026}" type="presParOf" srcId="{E8E06878-8812-48FF-9EFE-81953AE82CFC}" destId="{041D47A4-E8D8-42AC-9695-F7A59CE5E14A}" srcOrd="0" destOrd="0" presId="urn:microsoft.com/office/officeart/2018/2/layout/IconVerticalSolidList"/>
    <dgm:cxn modelId="{41ADA2A2-B4ED-4CC6-9176-9062A23B6FAA}" type="presParOf" srcId="{E8E06878-8812-48FF-9EFE-81953AE82CFC}" destId="{8A76BA51-A76B-467C-AE43-E92947464120}" srcOrd="1" destOrd="0" presId="urn:microsoft.com/office/officeart/2018/2/layout/IconVerticalSolidList"/>
    <dgm:cxn modelId="{BB9C15C1-EA05-4AA3-BD18-8808FFDB6E69}" type="presParOf" srcId="{E8E06878-8812-48FF-9EFE-81953AE82CFC}" destId="{D3D210C3-9B09-474B-A5DA-749F575AEE4C}" srcOrd="2" destOrd="0" presId="urn:microsoft.com/office/officeart/2018/2/layout/IconVerticalSolidList"/>
    <dgm:cxn modelId="{C4B73FE5-3D2A-4A2E-8F22-DB1D6D7AE479}" type="presParOf" srcId="{E8E06878-8812-48FF-9EFE-81953AE82CFC}" destId="{66A86BEC-45EC-4C55-8259-6845F1566A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6074B2-08CB-448F-8921-FD63CF8D8EA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9016996-29F7-4024-A726-D3E422E4D79A}">
      <dgm:prSet/>
      <dgm:spPr/>
      <dgm:t>
        <a:bodyPr/>
        <a:lstStyle/>
        <a:p>
          <a:pPr>
            <a:lnSpc>
              <a:spcPct val="100000"/>
            </a:lnSpc>
          </a:pPr>
          <a:r>
            <a:rPr lang="en-IN" b="0" i="0"/>
            <a:t>Eliminate passwords.</a:t>
          </a:r>
          <a:endParaRPr lang="en-US"/>
        </a:p>
      </dgm:t>
    </dgm:pt>
    <dgm:pt modelId="{930F9147-5754-485B-96C5-588E4EC5B186}" type="parTrans" cxnId="{21C63B89-3EEE-43BF-B4DC-6F0AEC82DEB2}">
      <dgm:prSet/>
      <dgm:spPr/>
      <dgm:t>
        <a:bodyPr/>
        <a:lstStyle/>
        <a:p>
          <a:endParaRPr lang="en-US"/>
        </a:p>
      </dgm:t>
    </dgm:pt>
    <dgm:pt modelId="{34B0EAF9-D3E4-480F-AD5D-B2B4242BC4C7}" type="sibTrans" cxnId="{21C63B89-3EEE-43BF-B4DC-6F0AEC82DEB2}">
      <dgm:prSet/>
      <dgm:spPr/>
      <dgm:t>
        <a:bodyPr/>
        <a:lstStyle/>
        <a:p>
          <a:endParaRPr lang="en-US"/>
        </a:p>
      </dgm:t>
    </dgm:pt>
    <dgm:pt modelId="{B18AF522-1093-44BA-887C-3A22862269B4}">
      <dgm:prSet/>
      <dgm:spPr/>
      <dgm:t>
        <a:bodyPr/>
        <a:lstStyle/>
        <a:p>
          <a:pPr>
            <a:lnSpc>
              <a:spcPct val="100000"/>
            </a:lnSpc>
          </a:pPr>
          <a:r>
            <a:rPr lang="en-IN"/>
            <a:t>Rely on Biometric Identification</a:t>
          </a:r>
          <a:endParaRPr lang="en-US"/>
        </a:p>
      </dgm:t>
    </dgm:pt>
    <dgm:pt modelId="{5EA66CDF-F2FD-4C12-92C9-7FE62EC91183}" type="parTrans" cxnId="{1F169C16-DE9C-40C5-BD97-EF31AD1ED715}">
      <dgm:prSet/>
      <dgm:spPr/>
      <dgm:t>
        <a:bodyPr/>
        <a:lstStyle/>
        <a:p>
          <a:endParaRPr lang="en-US"/>
        </a:p>
      </dgm:t>
    </dgm:pt>
    <dgm:pt modelId="{0DEBFAE5-D03A-485A-8785-8C3DA685CAA0}" type="sibTrans" cxnId="{1F169C16-DE9C-40C5-BD97-EF31AD1ED715}">
      <dgm:prSet/>
      <dgm:spPr/>
      <dgm:t>
        <a:bodyPr/>
        <a:lstStyle/>
        <a:p>
          <a:endParaRPr lang="en-US"/>
        </a:p>
      </dgm:t>
    </dgm:pt>
    <dgm:pt modelId="{BEBF6C8F-1E58-455D-A41F-9242F6161EEB}">
      <dgm:prSet/>
      <dgm:spPr/>
      <dgm:t>
        <a:bodyPr/>
        <a:lstStyle/>
        <a:p>
          <a:pPr>
            <a:lnSpc>
              <a:spcPct val="100000"/>
            </a:lnSpc>
          </a:pPr>
          <a:r>
            <a:rPr lang="en-IN"/>
            <a:t>Way of expressing WebAuthn by Apple by adding additional layer of backing private key into iCloud keychain</a:t>
          </a:r>
          <a:endParaRPr lang="en-US"/>
        </a:p>
      </dgm:t>
    </dgm:pt>
    <dgm:pt modelId="{559D6386-4A3C-4A03-8402-3E42D3EEB7AF}" type="parTrans" cxnId="{1702F49D-DAA9-44A0-A285-EEBB3BA28732}">
      <dgm:prSet/>
      <dgm:spPr/>
      <dgm:t>
        <a:bodyPr/>
        <a:lstStyle/>
        <a:p>
          <a:endParaRPr lang="en-US"/>
        </a:p>
      </dgm:t>
    </dgm:pt>
    <dgm:pt modelId="{9F42B6DE-AB9D-444A-8DB7-01B2C214D122}" type="sibTrans" cxnId="{1702F49D-DAA9-44A0-A285-EEBB3BA28732}">
      <dgm:prSet/>
      <dgm:spPr/>
      <dgm:t>
        <a:bodyPr/>
        <a:lstStyle/>
        <a:p>
          <a:endParaRPr lang="en-US"/>
        </a:p>
      </dgm:t>
    </dgm:pt>
    <dgm:pt modelId="{3772F746-B491-4695-9444-C5B258A849A7}" type="pres">
      <dgm:prSet presAssocID="{7A6074B2-08CB-448F-8921-FD63CF8D8EAB}" presName="root" presStyleCnt="0">
        <dgm:presLayoutVars>
          <dgm:dir/>
          <dgm:resizeHandles val="exact"/>
        </dgm:presLayoutVars>
      </dgm:prSet>
      <dgm:spPr/>
    </dgm:pt>
    <dgm:pt modelId="{310D5442-326B-461E-A2EA-80CCB9CB29A0}" type="pres">
      <dgm:prSet presAssocID="{F9016996-29F7-4024-A726-D3E422E4D79A}" presName="compNode" presStyleCnt="0"/>
      <dgm:spPr/>
    </dgm:pt>
    <dgm:pt modelId="{25AE419A-2C58-4262-8802-435F2FF4A018}" type="pres">
      <dgm:prSet presAssocID="{F9016996-29F7-4024-A726-D3E422E4D79A}" presName="bgRect" presStyleLbl="bgShp" presStyleIdx="0" presStyleCnt="3"/>
      <dgm:spPr/>
    </dgm:pt>
    <dgm:pt modelId="{E4C2A019-7AD5-4A1D-881A-968E53D9B867}" type="pres">
      <dgm:prSet presAssocID="{F9016996-29F7-4024-A726-D3E422E4D7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A975C343-FD50-4353-A391-8283F76B70B9}" type="pres">
      <dgm:prSet presAssocID="{F9016996-29F7-4024-A726-D3E422E4D79A}" presName="spaceRect" presStyleCnt="0"/>
      <dgm:spPr/>
    </dgm:pt>
    <dgm:pt modelId="{A075BF30-5796-4F6F-BBE0-EE42E5B457EC}" type="pres">
      <dgm:prSet presAssocID="{F9016996-29F7-4024-A726-D3E422E4D79A}" presName="parTx" presStyleLbl="revTx" presStyleIdx="0" presStyleCnt="3">
        <dgm:presLayoutVars>
          <dgm:chMax val="0"/>
          <dgm:chPref val="0"/>
        </dgm:presLayoutVars>
      </dgm:prSet>
      <dgm:spPr/>
    </dgm:pt>
    <dgm:pt modelId="{FC8C506F-D0B7-49E0-978E-FC7BD59231AA}" type="pres">
      <dgm:prSet presAssocID="{34B0EAF9-D3E4-480F-AD5D-B2B4242BC4C7}" presName="sibTrans" presStyleCnt="0"/>
      <dgm:spPr/>
    </dgm:pt>
    <dgm:pt modelId="{108AD67A-7F94-421A-8805-3ACF07CC7113}" type="pres">
      <dgm:prSet presAssocID="{B18AF522-1093-44BA-887C-3A22862269B4}" presName="compNode" presStyleCnt="0"/>
      <dgm:spPr/>
    </dgm:pt>
    <dgm:pt modelId="{60E4ABC0-A367-4A95-A15B-FBC8537CE06D}" type="pres">
      <dgm:prSet presAssocID="{B18AF522-1093-44BA-887C-3A22862269B4}" presName="bgRect" presStyleLbl="bgShp" presStyleIdx="1" presStyleCnt="3"/>
      <dgm:spPr/>
    </dgm:pt>
    <dgm:pt modelId="{20865DB6-D893-4AF6-892B-1B429AB276FB}" type="pres">
      <dgm:prSet presAssocID="{B18AF522-1093-44BA-887C-3A22862269B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D0C15B92-66DB-4746-8C93-4877DA7A120F}" type="pres">
      <dgm:prSet presAssocID="{B18AF522-1093-44BA-887C-3A22862269B4}" presName="spaceRect" presStyleCnt="0"/>
      <dgm:spPr/>
    </dgm:pt>
    <dgm:pt modelId="{0BD29328-AEE1-4D3C-90F1-A48FAD38DCDF}" type="pres">
      <dgm:prSet presAssocID="{B18AF522-1093-44BA-887C-3A22862269B4}" presName="parTx" presStyleLbl="revTx" presStyleIdx="1" presStyleCnt="3">
        <dgm:presLayoutVars>
          <dgm:chMax val="0"/>
          <dgm:chPref val="0"/>
        </dgm:presLayoutVars>
      </dgm:prSet>
      <dgm:spPr/>
    </dgm:pt>
    <dgm:pt modelId="{D4682BCD-8806-480A-BDBB-E09E8ADA799D}" type="pres">
      <dgm:prSet presAssocID="{0DEBFAE5-D03A-485A-8785-8C3DA685CAA0}" presName="sibTrans" presStyleCnt="0"/>
      <dgm:spPr/>
    </dgm:pt>
    <dgm:pt modelId="{A74CBAD2-6F1E-4333-A4BE-101AD657B9DD}" type="pres">
      <dgm:prSet presAssocID="{BEBF6C8F-1E58-455D-A41F-9242F6161EEB}" presName="compNode" presStyleCnt="0"/>
      <dgm:spPr/>
    </dgm:pt>
    <dgm:pt modelId="{BF3FCE3B-5810-4770-8887-D20E1FDE7A39}" type="pres">
      <dgm:prSet presAssocID="{BEBF6C8F-1E58-455D-A41F-9242F6161EEB}" presName="bgRect" presStyleLbl="bgShp" presStyleIdx="2" presStyleCnt="3"/>
      <dgm:spPr/>
    </dgm:pt>
    <dgm:pt modelId="{953E86D4-C0E2-430A-BE71-AC9D22995239}" type="pres">
      <dgm:prSet presAssocID="{BEBF6C8F-1E58-455D-A41F-9242F6161E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4D2E2080-640B-4A3C-B1C5-4135CBF06E1C}" type="pres">
      <dgm:prSet presAssocID="{BEBF6C8F-1E58-455D-A41F-9242F6161EEB}" presName="spaceRect" presStyleCnt="0"/>
      <dgm:spPr/>
    </dgm:pt>
    <dgm:pt modelId="{93FB0770-1CC7-4635-B73C-153B199723B3}" type="pres">
      <dgm:prSet presAssocID="{BEBF6C8F-1E58-455D-A41F-9242F6161EEB}" presName="parTx" presStyleLbl="revTx" presStyleIdx="2" presStyleCnt="3">
        <dgm:presLayoutVars>
          <dgm:chMax val="0"/>
          <dgm:chPref val="0"/>
        </dgm:presLayoutVars>
      </dgm:prSet>
      <dgm:spPr/>
    </dgm:pt>
  </dgm:ptLst>
  <dgm:cxnLst>
    <dgm:cxn modelId="{14D8F310-AC3D-4AAC-A76C-71F7A812F654}" type="presOf" srcId="{B18AF522-1093-44BA-887C-3A22862269B4}" destId="{0BD29328-AEE1-4D3C-90F1-A48FAD38DCDF}" srcOrd="0" destOrd="0" presId="urn:microsoft.com/office/officeart/2018/2/layout/IconVerticalSolidList"/>
    <dgm:cxn modelId="{1F169C16-DE9C-40C5-BD97-EF31AD1ED715}" srcId="{7A6074B2-08CB-448F-8921-FD63CF8D8EAB}" destId="{B18AF522-1093-44BA-887C-3A22862269B4}" srcOrd="1" destOrd="0" parTransId="{5EA66CDF-F2FD-4C12-92C9-7FE62EC91183}" sibTransId="{0DEBFAE5-D03A-485A-8785-8C3DA685CAA0}"/>
    <dgm:cxn modelId="{FE30C12C-87BE-4ADC-BDC9-94B9F1D2BC27}" type="presOf" srcId="{7A6074B2-08CB-448F-8921-FD63CF8D8EAB}" destId="{3772F746-B491-4695-9444-C5B258A849A7}" srcOrd="0" destOrd="0" presId="urn:microsoft.com/office/officeart/2018/2/layout/IconVerticalSolidList"/>
    <dgm:cxn modelId="{2F28B03A-E554-4B0D-B545-6C0D9AC780AA}" type="presOf" srcId="{BEBF6C8F-1E58-455D-A41F-9242F6161EEB}" destId="{93FB0770-1CC7-4635-B73C-153B199723B3}" srcOrd="0" destOrd="0" presId="urn:microsoft.com/office/officeart/2018/2/layout/IconVerticalSolidList"/>
    <dgm:cxn modelId="{21C63B89-3EEE-43BF-B4DC-6F0AEC82DEB2}" srcId="{7A6074B2-08CB-448F-8921-FD63CF8D8EAB}" destId="{F9016996-29F7-4024-A726-D3E422E4D79A}" srcOrd="0" destOrd="0" parTransId="{930F9147-5754-485B-96C5-588E4EC5B186}" sibTransId="{34B0EAF9-D3E4-480F-AD5D-B2B4242BC4C7}"/>
    <dgm:cxn modelId="{1702F49D-DAA9-44A0-A285-EEBB3BA28732}" srcId="{7A6074B2-08CB-448F-8921-FD63CF8D8EAB}" destId="{BEBF6C8F-1E58-455D-A41F-9242F6161EEB}" srcOrd="2" destOrd="0" parTransId="{559D6386-4A3C-4A03-8402-3E42D3EEB7AF}" sibTransId="{9F42B6DE-AB9D-444A-8DB7-01B2C214D122}"/>
    <dgm:cxn modelId="{7E41EB9E-C0BA-4EFA-A234-488673C60A5D}" type="presOf" srcId="{F9016996-29F7-4024-A726-D3E422E4D79A}" destId="{A075BF30-5796-4F6F-BBE0-EE42E5B457EC}" srcOrd="0" destOrd="0" presId="urn:microsoft.com/office/officeart/2018/2/layout/IconVerticalSolidList"/>
    <dgm:cxn modelId="{A7FD77CF-E6A1-4352-8789-F185A4AAA4DB}" type="presParOf" srcId="{3772F746-B491-4695-9444-C5B258A849A7}" destId="{310D5442-326B-461E-A2EA-80CCB9CB29A0}" srcOrd="0" destOrd="0" presId="urn:microsoft.com/office/officeart/2018/2/layout/IconVerticalSolidList"/>
    <dgm:cxn modelId="{85F65D20-0D6F-44F0-B5FC-FE607FE32C36}" type="presParOf" srcId="{310D5442-326B-461E-A2EA-80CCB9CB29A0}" destId="{25AE419A-2C58-4262-8802-435F2FF4A018}" srcOrd="0" destOrd="0" presId="urn:microsoft.com/office/officeart/2018/2/layout/IconVerticalSolidList"/>
    <dgm:cxn modelId="{E9BFFA4B-DD96-4522-BCCC-E394E09647D1}" type="presParOf" srcId="{310D5442-326B-461E-A2EA-80CCB9CB29A0}" destId="{E4C2A019-7AD5-4A1D-881A-968E53D9B867}" srcOrd="1" destOrd="0" presId="urn:microsoft.com/office/officeart/2018/2/layout/IconVerticalSolidList"/>
    <dgm:cxn modelId="{7C893FEA-7432-43A0-A2EB-D2442F75AD3A}" type="presParOf" srcId="{310D5442-326B-461E-A2EA-80CCB9CB29A0}" destId="{A975C343-FD50-4353-A391-8283F76B70B9}" srcOrd="2" destOrd="0" presId="urn:microsoft.com/office/officeart/2018/2/layout/IconVerticalSolidList"/>
    <dgm:cxn modelId="{A1C3A3D0-6A26-466F-B224-2557BEFC6CD4}" type="presParOf" srcId="{310D5442-326B-461E-A2EA-80CCB9CB29A0}" destId="{A075BF30-5796-4F6F-BBE0-EE42E5B457EC}" srcOrd="3" destOrd="0" presId="urn:microsoft.com/office/officeart/2018/2/layout/IconVerticalSolidList"/>
    <dgm:cxn modelId="{4254011F-65B1-4C64-920F-272E21923EEA}" type="presParOf" srcId="{3772F746-B491-4695-9444-C5B258A849A7}" destId="{FC8C506F-D0B7-49E0-978E-FC7BD59231AA}" srcOrd="1" destOrd="0" presId="urn:microsoft.com/office/officeart/2018/2/layout/IconVerticalSolidList"/>
    <dgm:cxn modelId="{469B89DC-119E-4D41-987E-D126E0FA3596}" type="presParOf" srcId="{3772F746-B491-4695-9444-C5B258A849A7}" destId="{108AD67A-7F94-421A-8805-3ACF07CC7113}" srcOrd="2" destOrd="0" presId="urn:microsoft.com/office/officeart/2018/2/layout/IconVerticalSolidList"/>
    <dgm:cxn modelId="{6EB9F181-1915-4811-9E58-1123BF2E0328}" type="presParOf" srcId="{108AD67A-7F94-421A-8805-3ACF07CC7113}" destId="{60E4ABC0-A367-4A95-A15B-FBC8537CE06D}" srcOrd="0" destOrd="0" presId="urn:microsoft.com/office/officeart/2018/2/layout/IconVerticalSolidList"/>
    <dgm:cxn modelId="{67DAC47C-B748-4F9F-B720-04878FC2D2B7}" type="presParOf" srcId="{108AD67A-7F94-421A-8805-3ACF07CC7113}" destId="{20865DB6-D893-4AF6-892B-1B429AB276FB}" srcOrd="1" destOrd="0" presId="urn:microsoft.com/office/officeart/2018/2/layout/IconVerticalSolidList"/>
    <dgm:cxn modelId="{61CD7177-3AD6-492B-AE55-A56BAFB56DB8}" type="presParOf" srcId="{108AD67A-7F94-421A-8805-3ACF07CC7113}" destId="{D0C15B92-66DB-4746-8C93-4877DA7A120F}" srcOrd="2" destOrd="0" presId="urn:microsoft.com/office/officeart/2018/2/layout/IconVerticalSolidList"/>
    <dgm:cxn modelId="{9F812BE7-6BA8-42AF-B9A3-131FE49BEA5D}" type="presParOf" srcId="{108AD67A-7F94-421A-8805-3ACF07CC7113}" destId="{0BD29328-AEE1-4D3C-90F1-A48FAD38DCDF}" srcOrd="3" destOrd="0" presId="urn:microsoft.com/office/officeart/2018/2/layout/IconVerticalSolidList"/>
    <dgm:cxn modelId="{7CA3F6C4-7BDD-49DC-AA00-7B6342330E27}" type="presParOf" srcId="{3772F746-B491-4695-9444-C5B258A849A7}" destId="{D4682BCD-8806-480A-BDBB-E09E8ADA799D}" srcOrd="3" destOrd="0" presId="urn:microsoft.com/office/officeart/2018/2/layout/IconVerticalSolidList"/>
    <dgm:cxn modelId="{2CD16BF8-30A9-4E96-BF93-BC32D28B2746}" type="presParOf" srcId="{3772F746-B491-4695-9444-C5B258A849A7}" destId="{A74CBAD2-6F1E-4333-A4BE-101AD657B9DD}" srcOrd="4" destOrd="0" presId="urn:microsoft.com/office/officeart/2018/2/layout/IconVerticalSolidList"/>
    <dgm:cxn modelId="{A6272138-3D63-4F0A-A054-E2A0E6BC7DB0}" type="presParOf" srcId="{A74CBAD2-6F1E-4333-A4BE-101AD657B9DD}" destId="{BF3FCE3B-5810-4770-8887-D20E1FDE7A39}" srcOrd="0" destOrd="0" presId="urn:microsoft.com/office/officeart/2018/2/layout/IconVerticalSolidList"/>
    <dgm:cxn modelId="{C23E131B-4552-4488-8B68-66C12324A67F}" type="presParOf" srcId="{A74CBAD2-6F1E-4333-A4BE-101AD657B9DD}" destId="{953E86D4-C0E2-430A-BE71-AC9D22995239}" srcOrd="1" destOrd="0" presId="urn:microsoft.com/office/officeart/2018/2/layout/IconVerticalSolidList"/>
    <dgm:cxn modelId="{D3A9BF4D-33AF-4E3E-9F86-48001F623C71}" type="presParOf" srcId="{A74CBAD2-6F1E-4333-A4BE-101AD657B9DD}" destId="{4D2E2080-640B-4A3C-B1C5-4135CBF06E1C}" srcOrd="2" destOrd="0" presId="urn:microsoft.com/office/officeart/2018/2/layout/IconVerticalSolidList"/>
    <dgm:cxn modelId="{A924E110-5772-4BB1-AC5A-1CC165D995A0}" type="presParOf" srcId="{A74CBAD2-6F1E-4333-A4BE-101AD657B9DD}" destId="{93FB0770-1CC7-4635-B73C-153B199723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8BA2AA-54DD-4B1D-B3BB-CEF86E94DC77}">
      <dsp:nvSpPr>
        <dsp:cNvPr id="0" name=""/>
        <dsp:cNvSpPr/>
      </dsp:nvSpPr>
      <dsp:spPr>
        <a:xfrm>
          <a:off x="0" y="1204"/>
          <a:ext cx="9604375" cy="5132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48B216-FCC3-467D-9F40-D032635573F7}">
      <dsp:nvSpPr>
        <dsp:cNvPr id="0" name=""/>
        <dsp:cNvSpPr/>
      </dsp:nvSpPr>
      <dsp:spPr>
        <a:xfrm>
          <a:off x="155247" y="116678"/>
          <a:ext cx="282268" cy="282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8D2DD2-E8A7-4A85-A1E6-E75C01D5C653}">
      <dsp:nvSpPr>
        <dsp:cNvPr id="0" name=""/>
        <dsp:cNvSpPr/>
      </dsp:nvSpPr>
      <dsp:spPr>
        <a:xfrm>
          <a:off x="592764" y="1204"/>
          <a:ext cx="9011610" cy="513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15" tIns="54315" rIns="54315" bIns="54315" numCol="1" spcCol="1270" anchor="ctr" anchorCtr="0">
          <a:noAutofit/>
        </a:bodyPr>
        <a:lstStyle/>
        <a:p>
          <a:pPr marL="0" lvl="0" indent="0" algn="l" defTabSz="844550">
            <a:lnSpc>
              <a:spcPct val="100000"/>
            </a:lnSpc>
            <a:spcBef>
              <a:spcPct val="0"/>
            </a:spcBef>
            <a:spcAft>
              <a:spcPct val="35000"/>
            </a:spcAft>
            <a:buNone/>
          </a:pPr>
          <a:r>
            <a:rPr lang="en-IN" sz="1900" kern="1200"/>
            <a:t>Service Provider compromised (Password leaks)</a:t>
          </a:r>
          <a:endParaRPr lang="en-US" sz="1900" kern="1200"/>
        </a:p>
      </dsp:txBody>
      <dsp:txXfrm>
        <a:off x="592764" y="1204"/>
        <a:ext cx="9011610" cy="513216"/>
      </dsp:txXfrm>
    </dsp:sp>
    <dsp:sp modelId="{54F2E86F-C26B-403F-AC16-A24C4624453E}">
      <dsp:nvSpPr>
        <dsp:cNvPr id="0" name=""/>
        <dsp:cNvSpPr/>
      </dsp:nvSpPr>
      <dsp:spPr>
        <a:xfrm>
          <a:off x="0" y="642724"/>
          <a:ext cx="9604375" cy="5132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640F6-914E-4692-9837-9BADF6D0FC23}">
      <dsp:nvSpPr>
        <dsp:cNvPr id="0" name=""/>
        <dsp:cNvSpPr/>
      </dsp:nvSpPr>
      <dsp:spPr>
        <a:xfrm>
          <a:off x="155247" y="758198"/>
          <a:ext cx="282268" cy="282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6996C8-3DE8-4178-974F-2A23496A50F2}">
      <dsp:nvSpPr>
        <dsp:cNvPr id="0" name=""/>
        <dsp:cNvSpPr/>
      </dsp:nvSpPr>
      <dsp:spPr>
        <a:xfrm>
          <a:off x="592764" y="642724"/>
          <a:ext cx="9011610" cy="513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15" tIns="54315" rIns="54315" bIns="54315" numCol="1" spcCol="1270" anchor="ctr" anchorCtr="0">
          <a:noAutofit/>
        </a:bodyPr>
        <a:lstStyle/>
        <a:p>
          <a:pPr marL="0" lvl="0" indent="0" algn="l" defTabSz="844550">
            <a:lnSpc>
              <a:spcPct val="100000"/>
            </a:lnSpc>
            <a:spcBef>
              <a:spcPct val="0"/>
            </a:spcBef>
            <a:spcAft>
              <a:spcPct val="35000"/>
            </a:spcAft>
            <a:buNone/>
          </a:pPr>
          <a:r>
            <a:rPr lang="en-IN" sz="1900" kern="1200"/>
            <a:t>Phishing</a:t>
          </a:r>
          <a:endParaRPr lang="en-US" sz="1900" kern="1200"/>
        </a:p>
      </dsp:txBody>
      <dsp:txXfrm>
        <a:off x="592764" y="642724"/>
        <a:ext cx="9011610" cy="513216"/>
      </dsp:txXfrm>
    </dsp:sp>
    <dsp:sp modelId="{85609546-08CA-41C7-9655-496311112891}">
      <dsp:nvSpPr>
        <dsp:cNvPr id="0" name=""/>
        <dsp:cNvSpPr/>
      </dsp:nvSpPr>
      <dsp:spPr>
        <a:xfrm>
          <a:off x="0" y="1284245"/>
          <a:ext cx="9604375" cy="5132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E26C39-715C-4FC8-AF91-AEF2D2968D6A}">
      <dsp:nvSpPr>
        <dsp:cNvPr id="0" name=""/>
        <dsp:cNvSpPr/>
      </dsp:nvSpPr>
      <dsp:spPr>
        <a:xfrm>
          <a:off x="155247" y="1399718"/>
          <a:ext cx="282268" cy="282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691B34-082C-4230-8B85-D60238BBB7E2}">
      <dsp:nvSpPr>
        <dsp:cNvPr id="0" name=""/>
        <dsp:cNvSpPr/>
      </dsp:nvSpPr>
      <dsp:spPr>
        <a:xfrm>
          <a:off x="592764" y="1284245"/>
          <a:ext cx="9011610" cy="513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15" tIns="54315" rIns="54315" bIns="54315" numCol="1" spcCol="1270" anchor="ctr" anchorCtr="0">
          <a:noAutofit/>
        </a:bodyPr>
        <a:lstStyle/>
        <a:p>
          <a:pPr marL="0" lvl="0" indent="0" algn="l" defTabSz="844550">
            <a:lnSpc>
              <a:spcPct val="100000"/>
            </a:lnSpc>
            <a:spcBef>
              <a:spcPct val="0"/>
            </a:spcBef>
            <a:spcAft>
              <a:spcPct val="35000"/>
            </a:spcAft>
            <a:buNone/>
          </a:pPr>
          <a:r>
            <a:rPr lang="en-IN" sz="1900" kern="1200"/>
            <a:t>Maintain different passwords</a:t>
          </a:r>
          <a:endParaRPr lang="en-US" sz="1900" kern="1200"/>
        </a:p>
      </dsp:txBody>
      <dsp:txXfrm>
        <a:off x="592764" y="1284245"/>
        <a:ext cx="9011610" cy="513216"/>
      </dsp:txXfrm>
    </dsp:sp>
    <dsp:sp modelId="{0D13B2E0-4A76-48AD-8A70-AE546951B71E}">
      <dsp:nvSpPr>
        <dsp:cNvPr id="0" name=""/>
        <dsp:cNvSpPr/>
      </dsp:nvSpPr>
      <dsp:spPr>
        <a:xfrm>
          <a:off x="0" y="1925765"/>
          <a:ext cx="9604375" cy="5132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E3BF2-9415-4762-89B6-18F04B5007AA}">
      <dsp:nvSpPr>
        <dsp:cNvPr id="0" name=""/>
        <dsp:cNvSpPr/>
      </dsp:nvSpPr>
      <dsp:spPr>
        <a:xfrm>
          <a:off x="155247" y="2041239"/>
          <a:ext cx="282268" cy="2822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88632A-E310-4A26-9036-5A1D4EF919B0}">
      <dsp:nvSpPr>
        <dsp:cNvPr id="0" name=""/>
        <dsp:cNvSpPr/>
      </dsp:nvSpPr>
      <dsp:spPr>
        <a:xfrm>
          <a:off x="592764" y="1925765"/>
          <a:ext cx="9011610" cy="513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15" tIns="54315" rIns="54315" bIns="54315" numCol="1" spcCol="1270" anchor="ctr" anchorCtr="0">
          <a:noAutofit/>
        </a:bodyPr>
        <a:lstStyle/>
        <a:p>
          <a:pPr marL="0" lvl="0" indent="0" algn="l" defTabSz="844550">
            <a:lnSpc>
              <a:spcPct val="100000"/>
            </a:lnSpc>
            <a:spcBef>
              <a:spcPct val="0"/>
            </a:spcBef>
            <a:spcAft>
              <a:spcPct val="35000"/>
            </a:spcAft>
            <a:buNone/>
          </a:pPr>
          <a:r>
            <a:rPr lang="en-IN" sz="1900" kern="1200"/>
            <a:t>Reuse passwords</a:t>
          </a:r>
          <a:endParaRPr lang="en-US" sz="1900" kern="1200"/>
        </a:p>
      </dsp:txBody>
      <dsp:txXfrm>
        <a:off x="592764" y="1925765"/>
        <a:ext cx="9011610" cy="513216"/>
      </dsp:txXfrm>
    </dsp:sp>
    <dsp:sp modelId="{94E83868-5535-465C-B9AB-6A00516ADF51}">
      <dsp:nvSpPr>
        <dsp:cNvPr id="0" name=""/>
        <dsp:cNvSpPr/>
      </dsp:nvSpPr>
      <dsp:spPr>
        <a:xfrm>
          <a:off x="0" y="2567285"/>
          <a:ext cx="9604375" cy="5132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735EC0-A122-493A-8302-32B061859A28}">
      <dsp:nvSpPr>
        <dsp:cNvPr id="0" name=""/>
        <dsp:cNvSpPr/>
      </dsp:nvSpPr>
      <dsp:spPr>
        <a:xfrm>
          <a:off x="155247" y="2682759"/>
          <a:ext cx="282268" cy="2822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0BC39E-8D2B-4381-B1A9-360570E5A407}">
      <dsp:nvSpPr>
        <dsp:cNvPr id="0" name=""/>
        <dsp:cNvSpPr/>
      </dsp:nvSpPr>
      <dsp:spPr>
        <a:xfrm>
          <a:off x="592764" y="2567285"/>
          <a:ext cx="9011610" cy="513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15" tIns="54315" rIns="54315" bIns="54315" numCol="1" spcCol="1270" anchor="ctr" anchorCtr="0">
          <a:noAutofit/>
        </a:bodyPr>
        <a:lstStyle/>
        <a:p>
          <a:pPr marL="0" lvl="0" indent="0" algn="l" defTabSz="844550">
            <a:lnSpc>
              <a:spcPct val="100000"/>
            </a:lnSpc>
            <a:spcBef>
              <a:spcPct val="0"/>
            </a:spcBef>
            <a:spcAft>
              <a:spcPct val="35000"/>
            </a:spcAft>
            <a:buNone/>
          </a:pPr>
          <a:r>
            <a:rPr lang="en-IN" sz="1900" kern="1200"/>
            <a:t>Store passwords in DB</a:t>
          </a:r>
          <a:endParaRPr lang="en-US" sz="1900" kern="1200"/>
        </a:p>
      </dsp:txBody>
      <dsp:txXfrm>
        <a:off x="592764" y="2567285"/>
        <a:ext cx="9011610" cy="513216"/>
      </dsp:txXfrm>
    </dsp:sp>
    <dsp:sp modelId="{838B7EAE-04F7-4196-AEEC-C3F0E171267C}">
      <dsp:nvSpPr>
        <dsp:cNvPr id="0" name=""/>
        <dsp:cNvSpPr/>
      </dsp:nvSpPr>
      <dsp:spPr>
        <a:xfrm>
          <a:off x="0" y="3208806"/>
          <a:ext cx="9604375" cy="5132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710B2C-3513-4F74-B121-3C9F202D3A65}">
      <dsp:nvSpPr>
        <dsp:cNvPr id="0" name=""/>
        <dsp:cNvSpPr/>
      </dsp:nvSpPr>
      <dsp:spPr>
        <a:xfrm>
          <a:off x="155247" y="3324279"/>
          <a:ext cx="282268" cy="28226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48960E-87F5-4A86-A6F8-2706AB519EE5}">
      <dsp:nvSpPr>
        <dsp:cNvPr id="0" name=""/>
        <dsp:cNvSpPr/>
      </dsp:nvSpPr>
      <dsp:spPr>
        <a:xfrm>
          <a:off x="592764" y="3208806"/>
          <a:ext cx="9011610" cy="513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15" tIns="54315" rIns="54315" bIns="54315" numCol="1" spcCol="1270" anchor="ctr" anchorCtr="0">
          <a:noAutofit/>
        </a:bodyPr>
        <a:lstStyle/>
        <a:p>
          <a:pPr marL="0" lvl="0" indent="0" algn="l" defTabSz="844550">
            <a:lnSpc>
              <a:spcPct val="100000"/>
            </a:lnSpc>
            <a:spcBef>
              <a:spcPct val="0"/>
            </a:spcBef>
            <a:spcAft>
              <a:spcPct val="35000"/>
            </a:spcAft>
            <a:buNone/>
          </a:pPr>
          <a:r>
            <a:rPr lang="en-IN" sz="1900" kern="1200"/>
            <a:t>Password is a share secret hence high risk of vulnerability</a:t>
          </a:r>
          <a:endParaRPr lang="en-US" sz="1900" kern="1200"/>
        </a:p>
      </dsp:txBody>
      <dsp:txXfrm>
        <a:off x="592764" y="3208806"/>
        <a:ext cx="9011610" cy="513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EC696-613E-4E03-A73F-E4B89B7D17EA}">
      <dsp:nvSpPr>
        <dsp:cNvPr id="0" name=""/>
        <dsp:cNvSpPr/>
      </dsp:nvSpPr>
      <dsp:spPr>
        <a:xfrm>
          <a:off x="0" y="421"/>
          <a:ext cx="9603275" cy="985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84161A-5CA4-4B90-92B5-9A50D1D9FA2E}">
      <dsp:nvSpPr>
        <dsp:cNvPr id="0" name=""/>
        <dsp:cNvSpPr/>
      </dsp:nvSpPr>
      <dsp:spPr>
        <a:xfrm>
          <a:off x="298158" y="222192"/>
          <a:ext cx="542106" cy="542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E7A75B-E094-420E-BD41-CDEB44DEC503}">
      <dsp:nvSpPr>
        <dsp:cNvPr id="0" name=""/>
        <dsp:cNvSpPr/>
      </dsp:nvSpPr>
      <dsp:spPr>
        <a:xfrm>
          <a:off x="1138424" y="421"/>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1111250">
            <a:lnSpc>
              <a:spcPct val="100000"/>
            </a:lnSpc>
            <a:spcBef>
              <a:spcPct val="0"/>
            </a:spcBef>
            <a:spcAft>
              <a:spcPct val="35000"/>
            </a:spcAft>
            <a:buNone/>
          </a:pPr>
          <a:r>
            <a:rPr lang="en-US" sz="2500" kern="1200"/>
            <a:t>Strong – Safely store private keys and perform cryptographic operations</a:t>
          </a:r>
        </a:p>
      </dsp:txBody>
      <dsp:txXfrm>
        <a:off x="1138424" y="421"/>
        <a:ext cx="8464850" cy="985648"/>
      </dsp:txXfrm>
    </dsp:sp>
    <dsp:sp modelId="{B433E32B-F3F2-48DA-A5E2-B7884E67BDD6}">
      <dsp:nvSpPr>
        <dsp:cNvPr id="0" name=""/>
        <dsp:cNvSpPr/>
      </dsp:nvSpPr>
      <dsp:spPr>
        <a:xfrm>
          <a:off x="0" y="1232482"/>
          <a:ext cx="9603275" cy="985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8D969-3C56-43E6-B236-3625E6601044}">
      <dsp:nvSpPr>
        <dsp:cNvPr id="0" name=""/>
        <dsp:cNvSpPr/>
      </dsp:nvSpPr>
      <dsp:spPr>
        <a:xfrm>
          <a:off x="298158" y="1454253"/>
          <a:ext cx="542106" cy="542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8060AB-A700-4573-AE84-11C32321E95D}">
      <dsp:nvSpPr>
        <dsp:cNvPr id="0" name=""/>
        <dsp:cNvSpPr/>
      </dsp:nvSpPr>
      <dsp:spPr>
        <a:xfrm>
          <a:off x="1138424" y="1232482"/>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1111250">
            <a:lnSpc>
              <a:spcPct val="100000"/>
            </a:lnSpc>
            <a:spcBef>
              <a:spcPct val="0"/>
            </a:spcBef>
            <a:spcAft>
              <a:spcPct val="35000"/>
            </a:spcAft>
            <a:buNone/>
          </a:pPr>
          <a:r>
            <a:rPr lang="en-US" sz="2500" kern="1200"/>
            <a:t>Scoped – keypair is only be used at specific origin</a:t>
          </a:r>
        </a:p>
      </dsp:txBody>
      <dsp:txXfrm>
        <a:off x="1138424" y="1232482"/>
        <a:ext cx="8464850" cy="985648"/>
      </dsp:txXfrm>
    </dsp:sp>
    <dsp:sp modelId="{041D47A4-E8D8-42AC-9695-F7A59CE5E14A}">
      <dsp:nvSpPr>
        <dsp:cNvPr id="0" name=""/>
        <dsp:cNvSpPr/>
      </dsp:nvSpPr>
      <dsp:spPr>
        <a:xfrm>
          <a:off x="0" y="2464543"/>
          <a:ext cx="9603275" cy="985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76BA51-A76B-467C-AE43-E92947464120}">
      <dsp:nvSpPr>
        <dsp:cNvPr id="0" name=""/>
        <dsp:cNvSpPr/>
      </dsp:nvSpPr>
      <dsp:spPr>
        <a:xfrm>
          <a:off x="298158" y="2686314"/>
          <a:ext cx="542106" cy="542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A86BEC-45EC-4C55-8259-6845F1566A42}">
      <dsp:nvSpPr>
        <dsp:cNvPr id="0" name=""/>
        <dsp:cNvSpPr/>
      </dsp:nvSpPr>
      <dsp:spPr>
        <a:xfrm>
          <a:off x="1138424" y="2464543"/>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1111250">
            <a:lnSpc>
              <a:spcPct val="100000"/>
            </a:lnSpc>
            <a:spcBef>
              <a:spcPct val="0"/>
            </a:spcBef>
            <a:spcAft>
              <a:spcPct val="35000"/>
            </a:spcAft>
            <a:buNone/>
          </a:pPr>
          <a:r>
            <a:rPr lang="en-US" sz="2500" kern="1200"/>
            <a:t>Attested – Authenticator provide certificate that helps servers verify that it comes from authenticator they trust.</a:t>
          </a:r>
        </a:p>
      </dsp:txBody>
      <dsp:txXfrm>
        <a:off x="1138424" y="2464543"/>
        <a:ext cx="8464850" cy="985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E419A-2C58-4262-8802-435F2FF4A018}">
      <dsp:nvSpPr>
        <dsp:cNvPr id="0" name=""/>
        <dsp:cNvSpPr/>
      </dsp:nvSpPr>
      <dsp:spPr>
        <a:xfrm>
          <a:off x="0" y="421"/>
          <a:ext cx="9603275" cy="985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C2A019-7AD5-4A1D-881A-968E53D9B867}">
      <dsp:nvSpPr>
        <dsp:cNvPr id="0" name=""/>
        <dsp:cNvSpPr/>
      </dsp:nvSpPr>
      <dsp:spPr>
        <a:xfrm>
          <a:off x="298158" y="222192"/>
          <a:ext cx="542106" cy="542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75BF30-5796-4F6F-BBE0-EE42E5B457EC}">
      <dsp:nvSpPr>
        <dsp:cNvPr id="0" name=""/>
        <dsp:cNvSpPr/>
      </dsp:nvSpPr>
      <dsp:spPr>
        <a:xfrm>
          <a:off x="1138424" y="421"/>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1111250">
            <a:lnSpc>
              <a:spcPct val="100000"/>
            </a:lnSpc>
            <a:spcBef>
              <a:spcPct val="0"/>
            </a:spcBef>
            <a:spcAft>
              <a:spcPct val="35000"/>
            </a:spcAft>
            <a:buNone/>
          </a:pPr>
          <a:r>
            <a:rPr lang="en-IN" sz="2500" b="0" i="0" kern="1200"/>
            <a:t>Eliminate passwords.</a:t>
          </a:r>
          <a:endParaRPr lang="en-US" sz="2500" kern="1200"/>
        </a:p>
      </dsp:txBody>
      <dsp:txXfrm>
        <a:off x="1138424" y="421"/>
        <a:ext cx="8464850" cy="985648"/>
      </dsp:txXfrm>
    </dsp:sp>
    <dsp:sp modelId="{60E4ABC0-A367-4A95-A15B-FBC8537CE06D}">
      <dsp:nvSpPr>
        <dsp:cNvPr id="0" name=""/>
        <dsp:cNvSpPr/>
      </dsp:nvSpPr>
      <dsp:spPr>
        <a:xfrm>
          <a:off x="0" y="1232482"/>
          <a:ext cx="9603275" cy="985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65DB6-D893-4AF6-892B-1B429AB276FB}">
      <dsp:nvSpPr>
        <dsp:cNvPr id="0" name=""/>
        <dsp:cNvSpPr/>
      </dsp:nvSpPr>
      <dsp:spPr>
        <a:xfrm>
          <a:off x="298158" y="1454253"/>
          <a:ext cx="542106" cy="542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D29328-AEE1-4D3C-90F1-A48FAD38DCDF}">
      <dsp:nvSpPr>
        <dsp:cNvPr id="0" name=""/>
        <dsp:cNvSpPr/>
      </dsp:nvSpPr>
      <dsp:spPr>
        <a:xfrm>
          <a:off x="1138424" y="1232482"/>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1111250">
            <a:lnSpc>
              <a:spcPct val="100000"/>
            </a:lnSpc>
            <a:spcBef>
              <a:spcPct val="0"/>
            </a:spcBef>
            <a:spcAft>
              <a:spcPct val="35000"/>
            </a:spcAft>
            <a:buNone/>
          </a:pPr>
          <a:r>
            <a:rPr lang="en-IN" sz="2500" kern="1200"/>
            <a:t>Rely on Biometric Identification</a:t>
          </a:r>
          <a:endParaRPr lang="en-US" sz="2500" kern="1200"/>
        </a:p>
      </dsp:txBody>
      <dsp:txXfrm>
        <a:off x="1138424" y="1232482"/>
        <a:ext cx="8464850" cy="985648"/>
      </dsp:txXfrm>
    </dsp:sp>
    <dsp:sp modelId="{BF3FCE3B-5810-4770-8887-D20E1FDE7A39}">
      <dsp:nvSpPr>
        <dsp:cNvPr id="0" name=""/>
        <dsp:cNvSpPr/>
      </dsp:nvSpPr>
      <dsp:spPr>
        <a:xfrm>
          <a:off x="0" y="2464543"/>
          <a:ext cx="9603275" cy="985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E86D4-C0E2-430A-BE71-AC9D22995239}">
      <dsp:nvSpPr>
        <dsp:cNvPr id="0" name=""/>
        <dsp:cNvSpPr/>
      </dsp:nvSpPr>
      <dsp:spPr>
        <a:xfrm>
          <a:off x="298158" y="2686314"/>
          <a:ext cx="542106" cy="542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FB0770-1CC7-4635-B73C-153B199723B3}">
      <dsp:nvSpPr>
        <dsp:cNvPr id="0" name=""/>
        <dsp:cNvSpPr/>
      </dsp:nvSpPr>
      <dsp:spPr>
        <a:xfrm>
          <a:off x="1138424" y="2464543"/>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1111250">
            <a:lnSpc>
              <a:spcPct val="100000"/>
            </a:lnSpc>
            <a:spcBef>
              <a:spcPct val="0"/>
            </a:spcBef>
            <a:spcAft>
              <a:spcPct val="35000"/>
            </a:spcAft>
            <a:buNone/>
          </a:pPr>
          <a:r>
            <a:rPr lang="en-IN" sz="2500" kern="1200"/>
            <a:t>Way of expressing WebAuthn by Apple by adding additional layer of backing private key into iCloud keychain</a:t>
          </a:r>
          <a:endParaRPr lang="en-US" sz="2500" kern="1200"/>
        </a:p>
      </dsp:txBody>
      <dsp:txXfrm>
        <a:off x="1138424" y="2464543"/>
        <a:ext cx="8464850" cy="9856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8E374-1B91-264B-9ACD-8847BC3B1812}"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71B9C-62F6-BD4A-BECE-7297D9E22D9F}" type="slidenum">
              <a:rPr lang="en-US" smtClean="0"/>
              <a:t>‹#›</a:t>
            </a:fld>
            <a:endParaRPr lang="en-US"/>
          </a:p>
        </p:txBody>
      </p:sp>
    </p:spTree>
    <p:extLst>
      <p:ext uri="{BB962C8B-B14F-4D97-AF65-F5344CB8AC3E}">
        <p14:creationId xmlns:p14="http://schemas.microsoft.com/office/powerpoint/2010/main" val="3081153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071B9C-62F6-BD4A-BECE-7297D9E22D9F}" type="slidenum">
              <a:rPr lang="en-US" smtClean="0"/>
              <a:t>1</a:t>
            </a:fld>
            <a:endParaRPr lang="en-US"/>
          </a:p>
        </p:txBody>
      </p:sp>
    </p:spTree>
    <p:extLst>
      <p:ext uri="{BB962C8B-B14F-4D97-AF65-F5344CB8AC3E}">
        <p14:creationId xmlns:p14="http://schemas.microsoft.com/office/powerpoint/2010/main" val="351760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a:solidFill>
                  <a:srgbClr val="212529"/>
                </a:solidFill>
                <a:effectLst/>
                <a:latin typeface="Quicksand"/>
              </a:rPr>
              <a:t>The API allows servers to register and authenticate users using public key cryptography instead of a password.</a:t>
            </a:r>
          </a:p>
          <a:p>
            <a:pPr rtl="0"/>
            <a:endParaRPr lang="en-IN"/>
          </a:p>
          <a:p>
            <a:pPr rtl="0"/>
            <a:r>
              <a:rPr lang="en-IN"/>
              <a:t> A public key + randomly generated credential id is sent to server for storage. The public key is not secret and hence there is no information security risk at server or database side</a:t>
            </a:r>
          </a:p>
          <a:p>
            <a:endParaRPr lang="en-US"/>
          </a:p>
          <a:p>
            <a:r>
              <a:rPr lang="en-IN" b="0" i="0">
                <a:solidFill>
                  <a:srgbClr val="212529"/>
                </a:solidFill>
                <a:effectLst/>
                <a:latin typeface="Roboto Slab" pitchFamily="2" charset="0"/>
              </a:rPr>
              <a:t>The public key is not secret, because it is effectively useless without the corresponding private key. The fact that the server receives no secret has far-reaching implications for the security of users and organizations. Databases are no longer as attractive to hackers, because the public keys aren’t useful to them.</a:t>
            </a:r>
            <a:endParaRPr lang="en-US"/>
          </a:p>
        </p:txBody>
      </p:sp>
      <p:sp>
        <p:nvSpPr>
          <p:cNvPr id="4" name="Slide Number Placeholder 3"/>
          <p:cNvSpPr>
            <a:spLocks noGrp="1"/>
          </p:cNvSpPr>
          <p:nvPr>
            <p:ph type="sldNum" sz="quarter" idx="5"/>
          </p:nvPr>
        </p:nvSpPr>
        <p:spPr/>
        <p:txBody>
          <a:bodyPr/>
          <a:lstStyle/>
          <a:p>
            <a:fld id="{A5071B9C-62F6-BD4A-BECE-7297D9E22D9F}" type="slidenum">
              <a:rPr lang="en-US" smtClean="0"/>
              <a:t>5</a:t>
            </a:fld>
            <a:endParaRPr lang="en-US"/>
          </a:p>
        </p:txBody>
      </p:sp>
    </p:spTree>
    <p:extLst>
      <p:ext uri="{BB962C8B-B14F-4D97-AF65-F5344CB8AC3E}">
        <p14:creationId xmlns:p14="http://schemas.microsoft.com/office/powerpoint/2010/main" val="294960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IN" b="0" i="0">
                <a:solidFill>
                  <a:srgbClr val="212529"/>
                </a:solidFill>
                <a:effectLst/>
                <a:latin typeface="Quicksand"/>
              </a:rPr>
              <a:t>Strong</a:t>
            </a:r>
          </a:p>
          <a:p>
            <a:pPr algn="ctr"/>
            <a:r>
              <a:rPr lang="en-IN" b="0" i="0">
                <a:solidFill>
                  <a:srgbClr val="212529"/>
                </a:solidFill>
                <a:effectLst/>
                <a:latin typeface="Roboto Slab" panose="020F0502020204030204" pitchFamily="34" charset="0"/>
              </a:rPr>
              <a:t>Authentication is ideally backed by a Hardware Security Module, which can safely store private keys and perform the cryptographic operations needed for </a:t>
            </a:r>
            <a:r>
              <a:rPr lang="en-IN" b="0" i="0" err="1">
                <a:solidFill>
                  <a:srgbClr val="212529"/>
                </a:solidFill>
                <a:effectLst/>
                <a:latin typeface="Roboto Slab" panose="020F0502020204030204" pitchFamily="34" charset="0"/>
              </a:rPr>
              <a:t>WebAuthn</a:t>
            </a:r>
            <a:r>
              <a:rPr lang="en-IN" b="0" i="0">
                <a:solidFill>
                  <a:srgbClr val="212529"/>
                </a:solidFill>
                <a:effectLst/>
                <a:latin typeface="Roboto Slab" panose="020F0502020204030204" pitchFamily="34" charset="0"/>
              </a:rPr>
              <a:t>.</a:t>
            </a:r>
          </a:p>
          <a:p>
            <a:pPr algn="ctr"/>
            <a:endParaRPr lang="en-IN" b="0" i="0">
              <a:solidFill>
                <a:srgbClr val="212529"/>
              </a:solidFill>
              <a:effectLst/>
              <a:latin typeface="Roboto Slab" panose="020F0502020204030204" pitchFamily="34" charset="0"/>
            </a:endParaRPr>
          </a:p>
          <a:p>
            <a:pPr algn="ctr"/>
            <a:r>
              <a:rPr lang="en-IN" b="0" i="0">
                <a:solidFill>
                  <a:srgbClr val="212529"/>
                </a:solidFill>
                <a:effectLst/>
                <a:latin typeface="Quicksand"/>
              </a:rPr>
              <a:t>Scoped</a:t>
            </a:r>
          </a:p>
          <a:p>
            <a:pPr algn="ctr"/>
            <a:r>
              <a:rPr lang="en-IN" b="0" i="0">
                <a:solidFill>
                  <a:srgbClr val="212529"/>
                </a:solidFill>
                <a:effectLst/>
                <a:latin typeface="Roboto Slab" pitchFamily="2" charset="0"/>
              </a:rPr>
              <a:t>A keypair is only useful for a specific origin, like browser cookies. A keypair registered at '</a:t>
            </a:r>
            <a:r>
              <a:rPr lang="en-IN" b="0" i="0" err="1">
                <a:solidFill>
                  <a:srgbClr val="212529"/>
                </a:solidFill>
                <a:effectLst/>
                <a:latin typeface="Roboto Slab" pitchFamily="2" charset="0"/>
              </a:rPr>
              <a:t>webauthn.guide</a:t>
            </a:r>
            <a:r>
              <a:rPr lang="en-IN" b="0" i="0">
                <a:solidFill>
                  <a:srgbClr val="212529"/>
                </a:solidFill>
                <a:effectLst/>
                <a:latin typeface="Roboto Slab" pitchFamily="2" charset="0"/>
              </a:rPr>
              <a:t>' cannot be used at 'evil-</a:t>
            </a:r>
            <a:r>
              <a:rPr lang="en-IN" b="0" i="0" err="1">
                <a:solidFill>
                  <a:srgbClr val="212529"/>
                </a:solidFill>
                <a:effectLst/>
                <a:latin typeface="Roboto Slab" pitchFamily="2" charset="0"/>
              </a:rPr>
              <a:t>webauthn.guide</a:t>
            </a:r>
            <a:r>
              <a:rPr lang="en-IN" b="0" i="0">
                <a:solidFill>
                  <a:srgbClr val="212529"/>
                </a:solidFill>
                <a:effectLst/>
                <a:latin typeface="Roboto Slab" pitchFamily="2" charset="0"/>
              </a:rPr>
              <a:t>', mitigating the threat of phishing.</a:t>
            </a:r>
          </a:p>
          <a:p>
            <a:pPr algn="ctr"/>
            <a:r>
              <a:rPr lang="en-IN" b="0" i="0">
                <a:solidFill>
                  <a:srgbClr val="212529"/>
                </a:solidFill>
                <a:effectLst/>
                <a:latin typeface="Roboto Slab" pitchFamily="2" charset="0"/>
              </a:rPr>
              <a:t>MITM not possible</a:t>
            </a:r>
          </a:p>
          <a:p>
            <a:pPr algn="ctr"/>
            <a:r>
              <a:rPr lang="en-IN" b="0" i="0">
                <a:solidFill>
                  <a:srgbClr val="212529"/>
                </a:solidFill>
                <a:effectLst/>
                <a:latin typeface="Roboto Slab" pitchFamily="2" charset="0"/>
              </a:rPr>
              <a:t>Password reuse not possible</a:t>
            </a:r>
          </a:p>
          <a:p>
            <a:pPr algn="ctr"/>
            <a:endParaRPr lang="en-IN" b="0" i="0">
              <a:solidFill>
                <a:srgbClr val="212529"/>
              </a:solidFill>
              <a:effectLst/>
              <a:latin typeface="Roboto Slab" pitchFamily="2" charset="0"/>
            </a:endParaRPr>
          </a:p>
          <a:p>
            <a:pPr algn="ctr"/>
            <a:r>
              <a:rPr lang="en-IN" b="0" i="0">
                <a:solidFill>
                  <a:srgbClr val="212529"/>
                </a:solidFill>
                <a:effectLst/>
                <a:latin typeface="Quicksand"/>
              </a:rPr>
              <a:t>Attested</a:t>
            </a:r>
          </a:p>
          <a:p>
            <a:pPr algn="ctr"/>
            <a:r>
              <a:rPr lang="en-IN" b="0" i="0">
                <a:solidFill>
                  <a:srgbClr val="212529"/>
                </a:solidFill>
                <a:effectLst/>
                <a:latin typeface="Roboto Slab" pitchFamily="2" charset="0"/>
              </a:rPr>
              <a:t>Authenticators can provide a certificate that helps servers verify that the public key did in fact come from an authenticator they trust, and not a fraudulent source.</a:t>
            </a:r>
          </a:p>
          <a:p>
            <a:endParaRPr lang="en-US"/>
          </a:p>
        </p:txBody>
      </p:sp>
      <p:sp>
        <p:nvSpPr>
          <p:cNvPr id="4" name="Slide Number Placeholder 3"/>
          <p:cNvSpPr>
            <a:spLocks noGrp="1"/>
          </p:cNvSpPr>
          <p:nvPr>
            <p:ph type="sldNum" sz="quarter" idx="5"/>
          </p:nvPr>
        </p:nvSpPr>
        <p:spPr/>
        <p:txBody>
          <a:bodyPr/>
          <a:lstStyle/>
          <a:p>
            <a:fld id="{A5071B9C-62F6-BD4A-BECE-7297D9E22D9F}" type="slidenum">
              <a:rPr lang="en-US" smtClean="0"/>
              <a:t>7</a:t>
            </a:fld>
            <a:endParaRPr lang="en-US"/>
          </a:p>
        </p:txBody>
      </p:sp>
    </p:spTree>
    <p:extLst>
      <p:ext uri="{BB962C8B-B14F-4D97-AF65-F5344CB8AC3E}">
        <p14:creationId xmlns:p14="http://schemas.microsoft.com/office/powerpoint/2010/main" val="1013287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Vapor: This is server side application which is running on Xcode. </a:t>
            </a:r>
          </a:p>
          <a:p>
            <a:r>
              <a:rPr lang="en-US" err="1">
                <a:ea typeface="Calibri"/>
                <a:cs typeface="Calibri"/>
              </a:rPr>
              <a:t>Ngrok</a:t>
            </a:r>
            <a:r>
              <a:rPr lang="en-US">
                <a:ea typeface="Calibri"/>
                <a:cs typeface="Calibri"/>
              </a:rPr>
              <a:t> is used to route the request on a given domain on web to the local host on running machine</a:t>
            </a:r>
          </a:p>
          <a:p>
            <a:r>
              <a:rPr lang="en-US">
                <a:ea typeface="Calibri"/>
                <a:cs typeface="Calibri"/>
              </a:rPr>
              <a:t>We check in browser with given domain </a:t>
            </a:r>
            <a:r>
              <a:rPr lang="en-US" err="1">
                <a:ea typeface="Calibri"/>
                <a:cs typeface="Calibri"/>
              </a:rPr>
              <a:t>everytime</a:t>
            </a:r>
            <a:r>
              <a:rPr lang="en-US">
                <a:ea typeface="Calibri"/>
                <a:cs typeface="Calibri"/>
              </a:rPr>
              <a:t> </a:t>
            </a:r>
          </a:p>
          <a:p>
            <a:r>
              <a:rPr lang="en-US" err="1">
                <a:ea typeface="Calibri"/>
                <a:cs typeface="Calibri"/>
              </a:rPr>
              <a:t>Ngrok</a:t>
            </a:r>
            <a:r>
              <a:rPr lang="en-US">
                <a:ea typeface="Calibri"/>
                <a:cs typeface="Calibri"/>
              </a:rPr>
              <a:t> generates a dynamic domain </a:t>
            </a:r>
            <a:r>
              <a:rPr lang="en-US" err="1">
                <a:ea typeface="Calibri"/>
                <a:cs typeface="Calibri"/>
              </a:rPr>
              <a:t>everytime</a:t>
            </a:r>
            <a:r>
              <a:rPr lang="en-US">
                <a:ea typeface="Calibri"/>
                <a:cs typeface="Calibri"/>
              </a:rPr>
              <a:t> we update in source code </a:t>
            </a:r>
          </a:p>
        </p:txBody>
      </p:sp>
      <p:sp>
        <p:nvSpPr>
          <p:cNvPr id="4" name="Slide Number Placeholder 3"/>
          <p:cNvSpPr>
            <a:spLocks noGrp="1"/>
          </p:cNvSpPr>
          <p:nvPr>
            <p:ph type="sldNum" sz="quarter" idx="5"/>
          </p:nvPr>
        </p:nvSpPr>
        <p:spPr/>
        <p:txBody>
          <a:bodyPr/>
          <a:lstStyle/>
          <a:p>
            <a:fld id="{A5071B9C-62F6-BD4A-BECE-7297D9E22D9F}" type="slidenum">
              <a:rPr lang="en-US" smtClean="0"/>
              <a:t>25</a:t>
            </a:fld>
            <a:endParaRPr lang="en-US"/>
          </a:p>
        </p:txBody>
      </p:sp>
    </p:spTree>
    <p:extLst>
      <p:ext uri="{BB962C8B-B14F-4D97-AF65-F5344CB8AC3E}">
        <p14:creationId xmlns:p14="http://schemas.microsoft.com/office/powerpoint/2010/main" val="2160258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2/23/2024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dirty="0"/>
              <a:t>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t>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2/23/2024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2/23/2024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0D1173B-FBCA-4F2A-AB78-7DB51EC95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B08DCF8-02FA-4015-A96A-7F8A89EBC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DB09BDB-F2B5-D2B0-14A2-B6412CBC1A2D}"/>
              </a:ext>
            </a:extLst>
          </p:cNvPr>
          <p:cNvSpPr>
            <a:spLocks noGrp="1"/>
          </p:cNvSpPr>
          <p:nvPr>
            <p:ph type="ctrTitle"/>
          </p:nvPr>
        </p:nvSpPr>
        <p:spPr>
          <a:xfrm>
            <a:off x="5770072" y="964769"/>
            <a:ext cx="4966432" cy="2376915"/>
          </a:xfrm>
        </p:spPr>
        <p:txBody>
          <a:bodyPr>
            <a:normAutofit/>
          </a:bodyPr>
          <a:lstStyle/>
          <a:p>
            <a:r>
              <a:rPr lang="en-IN" sz="4200" b="0" i="0" err="1">
                <a:effectLst/>
                <a:latin typeface="-apple-system"/>
              </a:rPr>
              <a:t>Passwordless</a:t>
            </a:r>
            <a:r>
              <a:rPr lang="en-IN" sz="4200" b="0" i="0">
                <a:effectLst/>
                <a:latin typeface="-apple-system"/>
              </a:rPr>
              <a:t> Apps with </a:t>
            </a:r>
            <a:r>
              <a:rPr lang="en-IN" sz="4200" b="0" i="0" err="1">
                <a:effectLst/>
                <a:latin typeface="-apple-system"/>
              </a:rPr>
              <a:t>WebAuthN</a:t>
            </a:r>
            <a:r>
              <a:rPr lang="en-IN" sz="4200" b="0" i="0">
                <a:effectLst/>
                <a:latin typeface="-apple-system"/>
              </a:rPr>
              <a:t> and Passkeys</a:t>
            </a:r>
            <a:endParaRPr lang="en-US" sz="4200"/>
          </a:p>
        </p:txBody>
      </p:sp>
      <p:sp>
        <p:nvSpPr>
          <p:cNvPr id="3" name="Subtitle 2">
            <a:extLst>
              <a:ext uri="{FF2B5EF4-FFF2-40B4-BE49-F238E27FC236}">
                <a16:creationId xmlns:a16="http://schemas.microsoft.com/office/drawing/2014/main" id="{BA91489D-7A79-155A-D7E2-AAF3BA2F8E66}"/>
              </a:ext>
            </a:extLst>
          </p:cNvPr>
          <p:cNvSpPr>
            <a:spLocks noGrp="1"/>
          </p:cNvSpPr>
          <p:nvPr>
            <p:ph type="subTitle" idx="1"/>
          </p:nvPr>
        </p:nvSpPr>
        <p:spPr>
          <a:xfrm>
            <a:off x="5770074" y="3529159"/>
            <a:ext cx="4972063" cy="1612688"/>
          </a:xfrm>
        </p:spPr>
        <p:txBody>
          <a:bodyPr>
            <a:normAutofit/>
          </a:bodyPr>
          <a:lstStyle/>
          <a:p>
            <a:r>
              <a:rPr lang="en-US"/>
              <a:t>By</a:t>
            </a:r>
          </a:p>
          <a:p>
            <a:r>
              <a:rPr lang="en-US"/>
              <a:t>Shashank Kaushik</a:t>
            </a:r>
          </a:p>
        </p:txBody>
      </p:sp>
      <p:grpSp>
        <p:nvGrpSpPr>
          <p:cNvPr id="61" name="Group 60">
            <a:extLst>
              <a:ext uri="{FF2B5EF4-FFF2-40B4-BE49-F238E27FC236}">
                <a16:creationId xmlns:a16="http://schemas.microsoft.com/office/drawing/2014/main" id="{72EFD7EB-F887-4187-BD35-2F6584E9E0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8" y="482171"/>
            <a:ext cx="4641751" cy="5149101"/>
            <a:chOff x="7463259" y="583365"/>
            <a:chExt cx="4641750" cy="5181928"/>
          </a:xfrm>
        </p:grpSpPr>
        <p:sp>
          <p:nvSpPr>
            <p:cNvPr id="52" name="Rectangle 51">
              <a:extLst>
                <a:ext uri="{FF2B5EF4-FFF2-40B4-BE49-F238E27FC236}">
                  <a16:creationId xmlns:a16="http://schemas.microsoft.com/office/drawing/2014/main" id="{D802ABCE-86EF-458C-B776-FBEE5B3ED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64175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F257E23-BAFF-4E5A-9DCD-5EB001A2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4001651"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Picture 18" descr="A black and white symbol of a person holding a key&#10;&#10;Description automatically generated">
            <a:extLst>
              <a:ext uri="{FF2B5EF4-FFF2-40B4-BE49-F238E27FC236}">
                <a16:creationId xmlns:a16="http://schemas.microsoft.com/office/drawing/2014/main" id="{E269F8F6-F7EF-F0E3-717D-8CE448FF7230}"/>
              </a:ext>
            </a:extLst>
          </p:cNvPr>
          <p:cNvPicPr>
            <a:picLocks noChangeAspect="1"/>
          </p:cNvPicPr>
          <p:nvPr/>
        </p:nvPicPr>
        <p:blipFill rotWithShape="1">
          <a:blip r:embed="rId3"/>
          <a:srcRect l="8385" r="4657" b="6"/>
          <a:stretch/>
        </p:blipFill>
        <p:spPr>
          <a:xfrm>
            <a:off x="1271223" y="1116345"/>
            <a:ext cx="3362141" cy="3866172"/>
          </a:xfrm>
          <a:prstGeom prst="rect">
            <a:avLst/>
          </a:prstGeom>
        </p:spPr>
      </p:pic>
      <p:cxnSp>
        <p:nvCxnSpPr>
          <p:cNvPr id="63" name="Straight Connector 62">
            <a:extLst>
              <a:ext uri="{FF2B5EF4-FFF2-40B4-BE49-F238E27FC236}">
                <a16:creationId xmlns:a16="http://schemas.microsoft.com/office/drawing/2014/main" id="{480890EC-EC50-46D3-879E-63EDF4D06C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0073" y="3526496"/>
            <a:ext cx="4959505"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7" name="Picture 56">
            <a:extLst>
              <a:ext uri="{FF2B5EF4-FFF2-40B4-BE49-F238E27FC236}">
                <a16:creationId xmlns:a16="http://schemas.microsoft.com/office/drawing/2014/main" id="{971F6991-E635-48F8-9309-D5A5C1ECBF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9" name="Straight Connector 58">
            <a:extLst>
              <a:ext uri="{FF2B5EF4-FFF2-40B4-BE49-F238E27FC236}">
                <a16:creationId xmlns:a16="http://schemas.microsoft.com/office/drawing/2014/main" id="{3ACF2F98-1DF0-4594-9502-F2B79E795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22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DF80CAB-FEFD-0D3A-5176-337F500ED63C}"/>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Sign up</a:t>
            </a:r>
          </a:p>
        </p:txBody>
      </p:sp>
      <p:cxnSp>
        <p:nvCxnSpPr>
          <p:cNvPr id="21" name="Straight Connector 2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Picture 3" descr="A screenshot of a chat&#10;&#10;Description automatically generated">
            <a:extLst>
              <a:ext uri="{FF2B5EF4-FFF2-40B4-BE49-F238E27FC236}">
                <a16:creationId xmlns:a16="http://schemas.microsoft.com/office/drawing/2014/main" id="{4D278DC0-6D24-815E-A309-C8CBA38E3353}"/>
              </a:ext>
            </a:extLst>
          </p:cNvPr>
          <p:cNvPicPr>
            <a:picLocks noChangeAspect="1"/>
          </p:cNvPicPr>
          <p:nvPr/>
        </p:nvPicPr>
        <p:blipFill>
          <a:blip r:embed="rId3"/>
          <a:stretch>
            <a:fillRect/>
          </a:stretch>
        </p:blipFill>
        <p:spPr>
          <a:xfrm>
            <a:off x="6184497" y="805583"/>
            <a:ext cx="4780270" cy="4660762"/>
          </a:xfrm>
          <a:prstGeom prst="rect">
            <a:avLst/>
          </a:prstGeom>
        </p:spPr>
      </p:pic>
      <p:pic>
        <p:nvPicPr>
          <p:cNvPr id="23" name="Picture 2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90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013A21A-6440-4CD4-9FC7-9EB2C7020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B0FCB26-1FB7-18AB-0C13-3F4F29B32564}"/>
              </a:ext>
            </a:extLst>
          </p:cNvPr>
          <p:cNvPicPr>
            <a:picLocks noChangeAspect="1"/>
          </p:cNvPicPr>
          <p:nvPr/>
        </p:nvPicPr>
        <p:blipFill>
          <a:blip r:embed="rId2"/>
          <a:srcRect/>
          <a:stretch/>
        </p:blipFill>
        <p:spPr>
          <a:xfrm>
            <a:off x="1223781" y="0"/>
            <a:ext cx="9744438" cy="68580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BFBC3D4-36EF-74EF-F1BD-3E5A36D55598}"/>
              </a:ext>
            </a:extLst>
          </p:cNvPr>
          <p:cNvPicPr>
            <a:picLocks noChangeAspect="1"/>
          </p:cNvPicPr>
          <p:nvPr/>
        </p:nvPicPr>
        <p:blipFill>
          <a:blip r:embed="rId3"/>
          <a:stretch>
            <a:fillRect/>
          </a:stretch>
        </p:blipFill>
        <p:spPr>
          <a:xfrm>
            <a:off x="133350" y="2163762"/>
            <a:ext cx="2211318" cy="1822451"/>
          </a:xfrm>
          <a:prstGeom prst="rect">
            <a:avLst/>
          </a:prstGeom>
        </p:spPr>
      </p:pic>
    </p:spTree>
    <p:extLst>
      <p:ext uri="{BB962C8B-B14F-4D97-AF65-F5344CB8AC3E}">
        <p14:creationId xmlns:p14="http://schemas.microsoft.com/office/powerpoint/2010/main" val="354575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C3FF-8B79-0436-643B-15B9979F5FC6}"/>
              </a:ext>
            </a:extLst>
          </p:cNvPr>
          <p:cNvSpPr>
            <a:spLocks noGrp="1"/>
          </p:cNvSpPr>
          <p:nvPr>
            <p:ph type="title"/>
          </p:nvPr>
        </p:nvSpPr>
        <p:spPr/>
        <p:txBody>
          <a:bodyPr/>
          <a:lstStyle/>
          <a:p>
            <a:r>
              <a:rPr lang="en-US" cap="none" err="1"/>
              <a:t>PublicKeyCredentialCreationOptions</a:t>
            </a:r>
            <a:endParaRPr lang="en-US"/>
          </a:p>
        </p:txBody>
      </p:sp>
      <p:sp>
        <p:nvSpPr>
          <p:cNvPr id="3" name="Content Placeholder 2">
            <a:extLst>
              <a:ext uri="{FF2B5EF4-FFF2-40B4-BE49-F238E27FC236}">
                <a16:creationId xmlns:a16="http://schemas.microsoft.com/office/drawing/2014/main" id="{DD6688B9-4822-012C-FBF7-2D100D1F51D6}"/>
              </a:ext>
            </a:extLst>
          </p:cNvPr>
          <p:cNvSpPr>
            <a:spLocks noGrp="1"/>
          </p:cNvSpPr>
          <p:nvPr>
            <p:ph idx="1"/>
          </p:nvPr>
        </p:nvSpPr>
        <p:spPr/>
        <p:txBody>
          <a:bodyPr>
            <a:normAutofit fontScale="70000" lnSpcReduction="20000"/>
          </a:bodyPr>
          <a:lstStyle/>
          <a:p>
            <a:r>
              <a:rPr lang="en-US" b="1"/>
              <a:t>Challenge</a:t>
            </a:r>
            <a:r>
              <a:rPr lang="en-US"/>
              <a:t>: </a:t>
            </a:r>
            <a:r>
              <a:rPr lang="en-IN" b="0" i="0">
                <a:solidFill>
                  <a:srgbClr val="212529"/>
                </a:solidFill>
                <a:effectLst/>
              </a:rPr>
              <a:t>buffer of cryptographically random bytes generated on the server, and is needed to prevent "replay attacks"</a:t>
            </a:r>
            <a:endParaRPr lang="en-US"/>
          </a:p>
          <a:p>
            <a:r>
              <a:rPr lang="en-US" b="1"/>
              <a:t>Rp</a:t>
            </a:r>
            <a:r>
              <a:rPr lang="en-US"/>
              <a:t>: </a:t>
            </a:r>
            <a:r>
              <a:rPr lang="en-IN" b="0" i="0">
                <a:solidFill>
                  <a:srgbClr val="212529"/>
                </a:solidFill>
                <a:effectLst/>
              </a:rPr>
              <a:t>This stands for “relying party”; it can be considered as describing the organization responsible for registering and authenticating the user. The </a:t>
            </a:r>
            <a:r>
              <a:rPr lang="en-IN"/>
              <a:t>id</a:t>
            </a:r>
            <a:r>
              <a:rPr lang="en-IN" b="0" i="0">
                <a:solidFill>
                  <a:srgbClr val="212529"/>
                </a:solidFill>
                <a:effectLst/>
              </a:rPr>
              <a:t> must be a subset of the domain currently in the browser.</a:t>
            </a:r>
            <a:endParaRPr lang="en-US"/>
          </a:p>
          <a:p>
            <a:r>
              <a:rPr lang="en-US" b="1"/>
              <a:t>User</a:t>
            </a:r>
            <a:r>
              <a:rPr lang="en-US"/>
              <a:t>: </a:t>
            </a:r>
            <a:r>
              <a:rPr lang="en-IN" b="0" i="0">
                <a:solidFill>
                  <a:srgbClr val="212529"/>
                </a:solidFill>
                <a:effectLst/>
              </a:rPr>
              <a:t>This is information about the user currently registering. The authenticator uses the </a:t>
            </a:r>
            <a:r>
              <a:rPr lang="en-IN"/>
              <a:t>id</a:t>
            </a:r>
            <a:r>
              <a:rPr lang="en-IN" b="0" i="0">
                <a:solidFill>
                  <a:srgbClr val="212529"/>
                </a:solidFill>
                <a:effectLst/>
              </a:rPr>
              <a:t> to associate a credential with the user</a:t>
            </a:r>
            <a:endParaRPr lang="en-US"/>
          </a:p>
          <a:p>
            <a:r>
              <a:rPr lang="en-US" b="1" err="1"/>
              <a:t>PubKeyCredParams</a:t>
            </a:r>
            <a:r>
              <a:rPr lang="en-US"/>
              <a:t>: </a:t>
            </a:r>
            <a:r>
              <a:rPr lang="en-IN" b="0" i="0">
                <a:solidFill>
                  <a:srgbClr val="212529"/>
                </a:solidFill>
                <a:effectLst/>
              </a:rPr>
              <a:t>This is an array of objects describing what public key types are acceptable to a server.</a:t>
            </a:r>
            <a:endParaRPr lang="en-US"/>
          </a:p>
          <a:p>
            <a:r>
              <a:rPr lang="en-US" b="1" err="1"/>
              <a:t>AuthenticatorSelection</a:t>
            </a:r>
            <a:r>
              <a:rPr lang="en-US"/>
              <a:t>: </a:t>
            </a:r>
            <a:r>
              <a:rPr lang="en-IN" b="0" i="0">
                <a:solidFill>
                  <a:srgbClr val="212529"/>
                </a:solidFill>
                <a:effectLst/>
              </a:rPr>
              <a:t>optional object helps relying parties make further restrictions on the type of authenticators allowed for registration</a:t>
            </a:r>
            <a:endParaRPr lang="en-US"/>
          </a:p>
          <a:p>
            <a:r>
              <a:rPr lang="en-US" b="1"/>
              <a:t>Timeout</a:t>
            </a:r>
            <a:r>
              <a:rPr lang="en-US"/>
              <a:t>: </a:t>
            </a:r>
            <a:r>
              <a:rPr lang="en-IN" b="0" i="0">
                <a:solidFill>
                  <a:srgbClr val="212529"/>
                </a:solidFill>
                <a:effectLst/>
              </a:rPr>
              <a:t>time (in milliseconds) that the user has to respond to a prompt for registration before an error is returned. </a:t>
            </a:r>
            <a:endParaRPr lang="en-US"/>
          </a:p>
          <a:p>
            <a:r>
              <a:rPr lang="en-US" b="1"/>
              <a:t>Attestation</a:t>
            </a:r>
            <a:r>
              <a:rPr lang="en-US"/>
              <a:t>: </a:t>
            </a:r>
            <a:r>
              <a:rPr lang="en-IN" b="0" i="0">
                <a:solidFill>
                  <a:srgbClr val="212529"/>
                </a:solidFill>
                <a:effectLst/>
              </a:rPr>
              <a:t>The </a:t>
            </a:r>
            <a:r>
              <a:rPr lang="en-IN" b="0" i="1">
                <a:solidFill>
                  <a:srgbClr val="212529"/>
                </a:solidFill>
                <a:effectLst/>
              </a:rPr>
              <a:t>attestation</a:t>
            </a:r>
            <a:r>
              <a:rPr lang="en-IN" b="0" i="0">
                <a:solidFill>
                  <a:srgbClr val="212529"/>
                </a:solidFill>
                <a:effectLst/>
              </a:rPr>
              <a:t> data that is returned from the authenticator has information that could be used to track users. This option allows servers to indicate how important the attestation data is to this registration event. A value of </a:t>
            </a:r>
            <a:r>
              <a:rPr lang="en-IN"/>
              <a:t>"none"</a:t>
            </a:r>
            <a:r>
              <a:rPr lang="en-IN" b="0" i="0">
                <a:solidFill>
                  <a:srgbClr val="212529"/>
                </a:solidFill>
                <a:effectLst/>
              </a:rPr>
              <a:t> indicates that the server does not care about attestation</a:t>
            </a:r>
            <a:endParaRPr lang="en-US"/>
          </a:p>
        </p:txBody>
      </p:sp>
    </p:spTree>
    <p:extLst>
      <p:ext uri="{BB962C8B-B14F-4D97-AF65-F5344CB8AC3E}">
        <p14:creationId xmlns:p14="http://schemas.microsoft.com/office/powerpoint/2010/main" val="1236410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C08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Description automatically generated">
            <a:extLst>
              <a:ext uri="{FF2B5EF4-FFF2-40B4-BE49-F238E27FC236}">
                <a16:creationId xmlns:a16="http://schemas.microsoft.com/office/drawing/2014/main" id="{8EA3141D-4213-16DC-2D0C-173D811E13F7}"/>
              </a:ext>
            </a:extLst>
          </p:cNvPr>
          <p:cNvPicPr>
            <a:picLocks noChangeAspect="1"/>
          </p:cNvPicPr>
          <p:nvPr/>
        </p:nvPicPr>
        <p:blipFill>
          <a:blip r:embed="rId2"/>
          <a:stretch>
            <a:fillRect/>
          </a:stretch>
        </p:blipFill>
        <p:spPr>
          <a:xfrm>
            <a:off x="2381956" y="643467"/>
            <a:ext cx="7428088" cy="5571066"/>
          </a:xfrm>
          <a:prstGeom prst="rect">
            <a:avLst/>
          </a:prstGeom>
        </p:spPr>
      </p:pic>
    </p:spTree>
    <p:extLst>
      <p:ext uri="{BB962C8B-B14F-4D97-AF65-F5344CB8AC3E}">
        <p14:creationId xmlns:p14="http://schemas.microsoft.com/office/powerpoint/2010/main" val="1352877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3E1B-9C71-A7B4-D223-C81B42DE4F92}"/>
              </a:ext>
            </a:extLst>
          </p:cNvPr>
          <p:cNvSpPr>
            <a:spLocks noGrp="1"/>
          </p:cNvSpPr>
          <p:nvPr>
            <p:ph type="title"/>
          </p:nvPr>
        </p:nvSpPr>
        <p:spPr/>
        <p:txBody>
          <a:bodyPr/>
          <a:lstStyle/>
          <a:p>
            <a:r>
              <a:rPr lang="en-US" cap="none" err="1"/>
              <a:t>RegistrationCredential</a:t>
            </a:r>
            <a:endParaRPr lang="en-US" cap="none"/>
          </a:p>
        </p:txBody>
      </p:sp>
      <p:sp>
        <p:nvSpPr>
          <p:cNvPr id="3" name="Content Placeholder 2">
            <a:extLst>
              <a:ext uri="{FF2B5EF4-FFF2-40B4-BE49-F238E27FC236}">
                <a16:creationId xmlns:a16="http://schemas.microsoft.com/office/drawing/2014/main" id="{872AFD3E-B97C-CB66-1677-408466C1C253}"/>
              </a:ext>
            </a:extLst>
          </p:cNvPr>
          <p:cNvSpPr>
            <a:spLocks noGrp="1"/>
          </p:cNvSpPr>
          <p:nvPr>
            <p:ph idx="1"/>
          </p:nvPr>
        </p:nvSpPr>
        <p:spPr/>
        <p:txBody>
          <a:bodyPr>
            <a:normAutofit fontScale="85000" lnSpcReduction="20000"/>
          </a:bodyPr>
          <a:lstStyle/>
          <a:p>
            <a:r>
              <a:rPr lang="en-US" b="1"/>
              <a:t>Id</a:t>
            </a:r>
            <a:r>
              <a:rPr lang="en-US"/>
              <a:t>: </a:t>
            </a:r>
            <a:r>
              <a:rPr lang="en-IN" b="0" i="0">
                <a:solidFill>
                  <a:srgbClr val="212529"/>
                </a:solidFill>
                <a:effectLst/>
              </a:rPr>
              <a:t>The ID for the newly generated credential; it will be used to identify the credential when authenticating the user. The ID is provided here as a base64-encoded string</a:t>
            </a:r>
            <a:endParaRPr lang="en-US"/>
          </a:p>
          <a:p>
            <a:r>
              <a:rPr lang="en-US" b="1" err="1"/>
              <a:t>rawId</a:t>
            </a:r>
            <a:r>
              <a:rPr lang="en-US"/>
              <a:t>: </a:t>
            </a:r>
            <a:r>
              <a:rPr lang="en-IN" b="0" i="0">
                <a:solidFill>
                  <a:srgbClr val="212529"/>
                </a:solidFill>
                <a:effectLst/>
              </a:rPr>
              <a:t>The ID again, but in binary form</a:t>
            </a:r>
            <a:endParaRPr lang="en-US"/>
          </a:p>
          <a:p>
            <a:r>
              <a:rPr lang="en-US" b="1"/>
              <a:t>Type</a:t>
            </a:r>
            <a:r>
              <a:rPr lang="en-US"/>
              <a:t>: </a:t>
            </a:r>
            <a:r>
              <a:rPr lang="en-IN" b="0" i="0">
                <a:solidFill>
                  <a:srgbClr val="212529"/>
                </a:solidFill>
                <a:effectLst/>
              </a:rPr>
              <a:t>The server validates that this string is in fact </a:t>
            </a:r>
            <a:r>
              <a:rPr lang="en-IN"/>
              <a:t>"</a:t>
            </a:r>
            <a:r>
              <a:rPr lang="en-IN" err="1"/>
              <a:t>webauthn.create</a:t>
            </a:r>
            <a:r>
              <a:rPr lang="en-IN"/>
              <a:t>"</a:t>
            </a:r>
            <a:r>
              <a:rPr lang="en-IN" b="0" i="0">
                <a:solidFill>
                  <a:srgbClr val="212529"/>
                </a:solidFill>
                <a:effectLst/>
              </a:rPr>
              <a:t>. If another string is provided, it indicates that the authenticator performed an incorrect operation.</a:t>
            </a:r>
            <a:endParaRPr lang="en-US"/>
          </a:p>
          <a:p>
            <a:r>
              <a:rPr lang="en-US" b="1" err="1"/>
              <a:t>attestationResponse</a:t>
            </a:r>
            <a:r>
              <a:rPr lang="en-US"/>
              <a:t>:  </a:t>
            </a:r>
            <a:r>
              <a:rPr lang="en-IN" err="1">
                <a:effectLst/>
              </a:rPr>
              <a:t>AuthenticatorAttestationResponse</a:t>
            </a:r>
            <a:r>
              <a:rPr lang="en-IN">
                <a:effectLst/>
              </a:rPr>
              <a:t>(</a:t>
            </a:r>
            <a:r>
              <a:rPr lang="en-IN" err="1"/>
              <a:t>clientDataJSON</a:t>
            </a:r>
            <a:r>
              <a:rPr lang="en-IN"/>
              <a:t>, </a:t>
            </a:r>
            <a:r>
              <a:rPr lang="en-IN" err="1"/>
              <a:t>attestationObject</a:t>
            </a:r>
            <a:r>
              <a:rPr lang="en-IN">
                <a:effectLst/>
              </a:rPr>
              <a:t>)</a:t>
            </a:r>
          </a:p>
          <a:p>
            <a:r>
              <a:rPr lang="en-IN" b="1" err="1"/>
              <a:t>clientDataJSON</a:t>
            </a:r>
            <a:r>
              <a:rPr lang="en-IN"/>
              <a:t>: </a:t>
            </a:r>
            <a:r>
              <a:rPr lang="en-IN" b="0" i="0">
                <a:solidFill>
                  <a:srgbClr val="212529"/>
                </a:solidFill>
                <a:effectLst/>
              </a:rPr>
              <a:t>This represents data passed from the browser to the authenticator in order to associate the new credential with the server and browser.</a:t>
            </a:r>
          </a:p>
          <a:p>
            <a:r>
              <a:rPr lang="en-IN" b="1" err="1"/>
              <a:t>attestationObject</a:t>
            </a:r>
            <a:r>
              <a:rPr lang="en-IN"/>
              <a:t>: </a:t>
            </a:r>
            <a:r>
              <a:rPr lang="en-IN" b="0" i="0">
                <a:solidFill>
                  <a:srgbClr val="212529"/>
                </a:solidFill>
                <a:effectLst/>
              </a:rPr>
              <a:t>This object contains the credential public key, an optional attestation certificate, and other metadata used also to validate the registration event.</a:t>
            </a:r>
            <a:endParaRPr lang="en-US"/>
          </a:p>
        </p:txBody>
      </p:sp>
    </p:spTree>
    <p:extLst>
      <p:ext uri="{BB962C8B-B14F-4D97-AF65-F5344CB8AC3E}">
        <p14:creationId xmlns:p14="http://schemas.microsoft.com/office/powerpoint/2010/main" val="1138437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2" name="Picture 3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8" name="Rectangle 3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DF80CAB-FEFD-0D3A-5176-337F500ED63C}"/>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Sign in</a:t>
            </a:r>
          </a:p>
        </p:txBody>
      </p:sp>
      <p:cxnSp>
        <p:nvCxnSpPr>
          <p:cNvPr id="42" name="Straight Connector 4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A screenshot of a chat&#10;&#10;Description automatically generated">
            <a:extLst>
              <a:ext uri="{FF2B5EF4-FFF2-40B4-BE49-F238E27FC236}">
                <a16:creationId xmlns:a16="http://schemas.microsoft.com/office/drawing/2014/main" id="{3B62763D-29E1-FFD9-A3D6-E60B0805D286}"/>
              </a:ext>
            </a:extLst>
          </p:cNvPr>
          <p:cNvPicPr>
            <a:picLocks noChangeAspect="1"/>
          </p:cNvPicPr>
          <p:nvPr/>
        </p:nvPicPr>
        <p:blipFill>
          <a:blip r:embed="rId3"/>
          <a:stretch>
            <a:fillRect/>
          </a:stretch>
        </p:blipFill>
        <p:spPr>
          <a:xfrm>
            <a:off x="6995800" y="805583"/>
            <a:ext cx="3157664" cy="4660762"/>
          </a:xfrm>
          <a:prstGeom prst="rect">
            <a:avLst/>
          </a:prstGeom>
        </p:spPr>
      </p:pic>
      <p:pic>
        <p:nvPicPr>
          <p:cNvPr id="44" name="Picture 4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6" name="Straight Connector 4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831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013A21A-6440-4CD4-9FC7-9EB2C7020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53D4FFE-C650-BD71-2185-A5F0623A2A7F}"/>
              </a:ext>
            </a:extLst>
          </p:cNvPr>
          <p:cNvPicPr>
            <a:picLocks noChangeAspect="1"/>
          </p:cNvPicPr>
          <p:nvPr/>
        </p:nvPicPr>
        <p:blipFill>
          <a:blip r:embed="rId2"/>
          <a:srcRect/>
          <a:stretch/>
        </p:blipFill>
        <p:spPr>
          <a:xfrm>
            <a:off x="662095" y="271985"/>
            <a:ext cx="10867810" cy="6314030"/>
          </a:xfrm>
          <a:prstGeom prst="rect">
            <a:avLst/>
          </a:prstGeom>
        </p:spPr>
      </p:pic>
      <p:pic>
        <p:nvPicPr>
          <p:cNvPr id="8" name="Picture 7" descr="A screenshot of a sign in&#10;&#10;Description automatically generated">
            <a:extLst>
              <a:ext uri="{FF2B5EF4-FFF2-40B4-BE49-F238E27FC236}">
                <a16:creationId xmlns:a16="http://schemas.microsoft.com/office/drawing/2014/main" id="{F9071D4D-53C5-F885-437B-0B1A0E12253E}"/>
              </a:ext>
            </a:extLst>
          </p:cNvPr>
          <p:cNvPicPr>
            <a:picLocks noChangeAspect="1"/>
          </p:cNvPicPr>
          <p:nvPr/>
        </p:nvPicPr>
        <p:blipFill>
          <a:blip r:embed="rId3"/>
          <a:stretch>
            <a:fillRect/>
          </a:stretch>
        </p:blipFill>
        <p:spPr>
          <a:xfrm>
            <a:off x="142875" y="1413940"/>
            <a:ext cx="1877916" cy="1471612"/>
          </a:xfrm>
          <a:prstGeom prst="rect">
            <a:avLst/>
          </a:prstGeom>
        </p:spPr>
      </p:pic>
    </p:spTree>
    <p:extLst>
      <p:ext uri="{BB962C8B-B14F-4D97-AF65-F5344CB8AC3E}">
        <p14:creationId xmlns:p14="http://schemas.microsoft.com/office/powerpoint/2010/main" val="3113060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3C3-CEE3-38E7-7F17-D986D22D588B}"/>
              </a:ext>
            </a:extLst>
          </p:cNvPr>
          <p:cNvSpPr>
            <a:spLocks noGrp="1"/>
          </p:cNvSpPr>
          <p:nvPr>
            <p:ph type="title"/>
          </p:nvPr>
        </p:nvSpPr>
        <p:spPr/>
        <p:txBody>
          <a:bodyPr/>
          <a:lstStyle/>
          <a:p>
            <a:r>
              <a:rPr lang="en-IN" cap="none" err="1">
                <a:effectLst/>
              </a:rPr>
              <a:t>PublicKeyCredentialRequestOptions</a:t>
            </a:r>
            <a:endParaRPr lang="en-US"/>
          </a:p>
        </p:txBody>
      </p:sp>
      <p:sp>
        <p:nvSpPr>
          <p:cNvPr id="3" name="Content Placeholder 2">
            <a:extLst>
              <a:ext uri="{FF2B5EF4-FFF2-40B4-BE49-F238E27FC236}">
                <a16:creationId xmlns:a16="http://schemas.microsoft.com/office/drawing/2014/main" id="{C069046E-C395-6F20-7D4A-70817EC4394B}"/>
              </a:ext>
            </a:extLst>
          </p:cNvPr>
          <p:cNvSpPr>
            <a:spLocks noGrp="1"/>
          </p:cNvSpPr>
          <p:nvPr>
            <p:ph idx="1"/>
          </p:nvPr>
        </p:nvSpPr>
        <p:spPr/>
        <p:txBody>
          <a:bodyPr/>
          <a:lstStyle/>
          <a:p>
            <a:r>
              <a:rPr lang="en-IN" b="1"/>
              <a:t>challenge</a:t>
            </a:r>
            <a:r>
              <a:rPr lang="en-IN"/>
              <a:t>: </a:t>
            </a:r>
            <a:r>
              <a:rPr lang="en-IN" b="0" i="0">
                <a:solidFill>
                  <a:srgbClr val="212529"/>
                </a:solidFill>
                <a:effectLst/>
              </a:rPr>
              <a:t>Like during registration, this must be cryptographically random bytes generated on the server.</a:t>
            </a:r>
          </a:p>
          <a:p>
            <a:r>
              <a:rPr lang="en-IN" b="1" err="1"/>
              <a:t>allowCredentials</a:t>
            </a:r>
            <a:r>
              <a:rPr lang="en-IN"/>
              <a:t>: </a:t>
            </a:r>
            <a:r>
              <a:rPr lang="en-IN" b="0" i="0">
                <a:solidFill>
                  <a:srgbClr val="212529"/>
                </a:solidFill>
                <a:effectLst/>
              </a:rPr>
              <a:t>This array tells the browser which credentials the server would like the user to authenticate with. The </a:t>
            </a:r>
            <a:r>
              <a:rPr lang="en-IN" err="1"/>
              <a:t>credentialId</a:t>
            </a:r>
            <a:r>
              <a:rPr lang="en-IN" b="0" i="0">
                <a:solidFill>
                  <a:srgbClr val="212529"/>
                </a:solidFill>
                <a:effectLst/>
              </a:rPr>
              <a:t> retrieved and saved during registration is passed in here</a:t>
            </a:r>
          </a:p>
          <a:p>
            <a:r>
              <a:rPr lang="en-IN" b="1"/>
              <a:t>timeout</a:t>
            </a:r>
            <a:r>
              <a:rPr lang="en-IN"/>
              <a:t>: </a:t>
            </a:r>
            <a:r>
              <a:rPr lang="en-IN" b="0" i="0">
                <a:solidFill>
                  <a:srgbClr val="212529"/>
                </a:solidFill>
                <a:effectLst/>
              </a:rPr>
              <a:t>Like during registration, this optionally indicates the time (in milliseconds) that the user has to respond to a prompt for authentication.</a:t>
            </a:r>
            <a:endParaRPr lang="en-US"/>
          </a:p>
        </p:txBody>
      </p:sp>
    </p:spTree>
    <p:extLst>
      <p:ext uri="{BB962C8B-B14F-4D97-AF65-F5344CB8AC3E}">
        <p14:creationId xmlns:p14="http://schemas.microsoft.com/office/powerpoint/2010/main" val="3755279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7557-6D0B-E7EB-8DDF-83529078A2C1}"/>
              </a:ext>
            </a:extLst>
          </p:cNvPr>
          <p:cNvSpPr>
            <a:spLocks noGrp="1"/>
          </p:cNvSpPr>
          <p:nvPr>
            <p:ph type="title"/>
          </p:nvPr>
        </p:nvSpPr>
        <p:spPr/>
        <p:txBody>
          <a:bodyPr/>
          <a:lstStyle/>
          <a:p>
            <a:r>
              <a:rPr lang="en-IN" cap="none" err="1">
                <a:effectLst/>
                <a:latin typeface="Menlo" panose="020B0609030804020204" pitchFamily="49" charset="0"/>
              </a:rPr>
              <a:t>AuthenticationCredential</a:t>
            </a:r>
            <a:br>
              <a:rPr lang="en-IN">
                <a:solidFill>
                  <a:srgbClr val="66DAFF"/>
                </a:solidFill>
                <a:effectLst/>
                <a:latin typeface="Menlo" panose="020B0609030804020204" pitchFamily="49" charset="0"/>
              </a:rPr>
            </a:br>
            <a:endParaRPr lang="en-US"/>
          </a:p>
        </p:txBody>
      </p:sp>
      <p:sp>
        <p:nvSpPr>
          <p:cNvPr id="3" name="Content Placeholder 2">
            <a:extLst>
              <a:ext uri="{FF2B5EF4-FFF2-40B4-BE49-F238E27FC236}">
                <a16:creationId xmlns:a16="http://schemas.microsoft.com/office/drawing/2014/main" id="{CFCA61FE-ADB7-65A5-ED17-64EC2F4A82C5}"/>
              </a:ext>
            </a:extLst>
          </p:cNvPr>
          <p:cNvSpPr>
            <a:spLocks noGrp="1"/>
          </p:cNvSpPr>
          <p:nvPr>
            <p:ph idx="1"/>
          </p:nvPr>
        </p:nvSpPr>
        <p:spPr/>
        <p:txBody>
          <a:bodyPr>
            <a:normAutofit fontScale="70000" lnSpcReduction="20000"/>
          </a:bodyPr>
          <a:lstStyle/>
          <a:p>
            <a:r>
              <a:rPr lang="en-IN" b="1"/>
              <a:t>id</a:t>
            </a:r>
            <a:r>
              <a:rPr lang="en-IN"/>
              <a:t>: </a:t>
            </a:r>
            <a:r>
              <a:rPr lang="en-IN" b="0" i="0">
                <a:solidFill>
                  <a:srgbClr val="212529"/>
                </a:solidFill>
                <a:effectLst/>
              </a:rPr>
              <a:t>The identifier for the credential that was used to generate the authentication assertion.</a:t>
            </a:r>
          </a:p>
          <a:p>
            <a:r>
              <a:rPr lang="en-IN" b="1" err="1"/>
              <a:t>rawId</a:t>
            </a:r>
            <a:r>
              <a:rPr lang="en-IN"/>
              <a:t>: </a:t>
            </a:r>
            <a:r>
              <a:rPr lang="en-IN" b="0" i="0">
                <a:solidFill>
                  <a:srgbClr val="212529"/>
                </a:solidFill>
                <a:effectLst/>
              </a:rPr>
              <a:t>The identifier again, but in binary form.</a:t>
            </a:r>
            <a:endParaRPr lang="en-IN">
              <a:solidFill>
                <a:srgbClr val="212529"/>
              </a:solidFill>
            </a:endParaRPr>
          </a:p>
          <a:p>
            <a:r>
              <a:rPr lang="en-IN" b="1" err="1"/>
              <a:t>authenticatorData</a:t>
            </a:r>
            <a:r>
              <a:rPr lang="en-IN"/>
              <a:t>: </a:t>
            </a:r>
            <a:r>
              <a:rPr lang="en-IN" b="0" i="0">
                <a:solidFill>
                  <a:srgbClr val="212529"/>
                </a:solidFill>
                <a:effectLst/>
              </a:rPr>
              <a:t>The </a:t>
            </a:r>
            <a:r>
              <a:rPr lang="en-IN" b="1" i="0">
                <a:solidFill>
                  <a:srgbClr val="212529"/>
                </a:solidFill>
                <a:effectLst/>
              </a:rPr>
              <a:t>authenticator data</a:t>
            </a:r>
            <a:r>
              <a:rPr lang="en-IN" b="0" i="0">
                <a:solidFill>
                  <a:srgbClr val="212529"/>
                </a:solidFill>
                <a:effectLst/>
              </a:rPr>
              <a:t> is similar to the </a:t>
            </a:r>
            <a:r>
              <a:rPr lang="en-IN" b="0" i="1" err="1">
                <a:solidFill>
                  <a:srgbClr val="212529"/>
                </a:solidFill>
                <a:effectLst/>
              </a:rPr>
              <a:t>authData</a:t>
            </a:r>
            <a:r>
              <a:rPr lang="en-IN" b="0" i="0">
                <a:solidFill>
                  <a:srgbClr val="212529"/>
                </a:solidFill>
                <a:effectLst/>
              </a:rPr>
              <a:t> received during registration, with the notable exception that the public key is not included here. It is another item used during authentication as source bytes to generate the assertion signature</a:t>
            </a:r>
          </a:p>
          <a:p>
            <a:r>
              <a:rPr lang="en-IN" b="1" err="1"/>
              <a:t>clientDataJSON</a:t>
            </a:r>
            <a:r>
              <a:rPr lang="en-IN"/>
              <a:t>: </a:t>
            </a:r>
            <a:r>
              <a:rPr lang="en-IN" b="0" i="0">
                <a:solidFill>
                  <a:srgbClr val="212529"/>
                </a:solidFill>
                <a:effectLst/>
              </a:rPr>
              <a:t>As during registration, the </a:t>
            </a:r>
            <a:r>
              <a:rPr lang="en-IN" b="1" i="0" err="1">
                <a:solidFill>
                  <a:srgbClr val="212529"/>
                </a:solidFill>
                <a:effectLst/>
              </a:rPr>
              <a:t>clientDataJSON</a:t>
            </a:r>
            <a:r>
              <a:rPr lang="en-IN" b="0" i="0">
                <a:solidFill>
                  <a:srgbClr val="212529"/>
                </a:solidFill>
                <a:effectLst/>
              </a:rPr>
              <a:t> is a collection of the data passed from the browser to the authenticator. It is one of the items used during authentication as the source bytes to generate the signature</a:t>
            </a:r>
          </a:p>
          <a:p>
            <a:r>
              <a:rPr lang="en-IN" b="1"/>
              <a:t>signature</a:t>
            </a:r>
            <a:r>
              <a:rPr lang="en-IN"/>
              <a:t>: </a:t>
            </a:r>
            <a:r>
              <a:rPr lang="en-IN" b="0" i="0">
                <a:solidFill>
                  <a:srgbClr val="212529"/>
                </a:solidFill>
                <a:effectLst/>
              </a:rPr>
              <a:t>The signature generated by the private key associated with this credential. On the server, the public key will be used to verify that this signature is valid.</a:t>
            </a:r>
          </a:p>
          <a:p>
            <a:r>
              <a:rPr lang="en-IN" b="1" err="1"/>
              <a:t>userHandle</a:t>
            </a:r>
            <a:r>
              <a:rPr lang="en-IN"/>
              <a:t>: </a:t>
            </a:r>
            <a:r>
              <a:rPr lang="en-IN" b="0" i="0">
                <a:solidFill>
                  <a:srgbClr val="212529"/>
                </a:solidFill>
                <a:effectLst/>
              </a:rPr>
              <a:t>This field is optionally provided by the authenticator, and represents the </a:t>
            </a:r>
            <a:r>
              <a:rPr lang="en-IN" err="1"/>
              <a:t>user.id</a:t>
            </a:r>
            <a:r>
              <a:rPr lang="en-IN"/>
              <a:t> </a:t>
            </a:r>
            <a:r>
              <a:rPr lang="en-IN" b="0" i="0">
                <a:solidFill>
                  <a:srgbClr val="212529"/>
                </a:solidFill>
                <a:effectLst/>
              </a:rPr>
              <a:t>that was supplied during registration. It can be used to relate this assertion to the user on the server.</a:t>
            </a:r>
            <a:endParaRPr lang="en-US"/>
          </a:p>
        </p:txBody>
      </p:sp>
    </p:spTree>
    <p:extLst>
      <p:ext uri="{BB962C8B-B14F-4D97-AF65-F5344CB8AC3E}">
        <p14:creationId xmlns:p14="http://schemas.microsoft.com/office/powerpoint/2010/main" val="363379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1EE485E7-7D6D-4CB0-A3AD-261D97B2E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5E3208-F0C4-4962-8946-065C94F89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28B12DA-0F3C-17DC-E38D-7EC19DC51DCD}"/>
              </a:ext>
            </a:extLst>
          </p:cNvPr>
          <p:cNvSpPr>
            <a:spLocks noGrp="1"/>
          </p:cNvSpPr>
          <p:nvPr>
            <p:ph type="title"/>
          </p:nvPr>
        </p:nvSpPr>
        <p:spPr>
          <a:xfrm>
            <a:off x="5140235" y="1027937"/>
            <a:ext cx="6083708" cy="3711894"/>
          </a:xfrm>
        </p:spPr>
        <p:txBody>
          <a:bodyPr vert="horz" lIns="91440" tIns="45720" rIns="91440" bIns="0" rtlCol="0" anchor="ctr">
            <a:normAutofit/>
          </a:bodyPr>
          <a:lstStyle/>
          <a:p>
            <a:r>
              <a:rPr lang="en-US" sz="5400"/>
              <a:t>iOS implementation</a:t>
            </a:r>
          </a:p>
        </p:txBody>
      </p:sp>
      <p:cxnSp>
        <p:nvCxnSpPr>
          <p:cNvPr id="19" name="Straight Connector 18">
            <a:extLst>
              <a:ext uri="{FF2B5EF4-FFF2-40B4-BE49-F238E27FC236}">
                <a16:creationId xmlns:a16="http://schemas.microsoft.com/office/drawing/2014/main" id="{4FAE17D3-C2DC-4665-AF20-33C5BACD5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375124"/>
            <a:ext cx="0" cy="301752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021C573-B3FF-44B8-A5DE-AB39E9AA6B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50B0CCD4-E9B0-43B2-806F-05EDF57A7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428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6789A7-80C7-B0AC-13CC-28E13A7F7074}"/>
              </a:ext>
            </a:extLst>
          </p:cNvPr>
          <p:cNvSpPr>
            <a:spLocks noGrp="1"/>
          </p:cNvSpPr>
          <p:nvPr>
            <p:ph type="title"/>
          </p:nvPr>
        </p:nvSpPr>
        <p:spPr>
          <a:xfrm>
            <a:off x="844476" y="1600199"/>
            <a:ext cx="3539266" cy="4297680"/>
          </a:xfrm>
        </p:spPr>
        <p:txBody>
          <a:bodyPr anchor="ctr">
            <a:normAutofit/>
          </a:bodyPr>
          <a:lstStyle/>
          <a:p>
            <a:r>
              <a:rPr lang="en-US"/>
              <a:t>Agenda</a:t>
            </a:r>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0CFDF8-E79F-D3BD-C866-894B26BD2A57}"/>
              </a:ext>
            </a:extLst>
          </p:cNvPr>
          <p:cNvSpPr>
            <a:spLocks noGrp="1"/>
          </p:cNvSpPr>
          <p:nvPr>
            <p:ph idx="1"/>
          </p:nvPr>
        </p:nvSpPr>
        <p:spPr>
          <a:xfrm>
            <a:off x="4924851" y="1600199"/>
            <a:ext cx="6130003" cy="4297680"/>
          </a:xfrm>
        </p:spPr>
        <p:txBody>
          <a:bodyPr anchor="ctr">
            <a:normAutofit/>
          </a:bodyPr>
          <a:lstStyle/>
          <a:p>
            <a:r>
              <a:rPr lang="en-US"/>
              <a:t>Intro to WebAuthn</a:t>
            </a:r>
          </a:p>
          <a:p>
            <a:r>
              <a:rPr lang="en-US"/>
              <a:t>Intro to Passkeys</a:t>
            </a:r>
          </a:p>
          <a:p>
            <a:r>
              <a:rPr lang="en-US"/>
              <a:t>Steps of  WebAuthn in Swift</a:t>
            </a:r>
          </a:p>
          <a:p>
            <a:r>
              <a:rPr lang="en-US"/>
              <a:t>iOS Implementation</a:t>
            </a:r>
          </a:p>
          <a:p>
            <a:r>
              <a:rPr lang="en-US"/>
              <a:t>WebAuthn Setup</a:t>
            </a:r>
          </a:p>
          <a:p>
            <a:r>
              <a:rPr lang="en-US"/>
              <a:t>Challenges</a:t>
            </a:r>
          </a:p>
          <a:p>
            <a:endParaRPr lang="en-US"/>
          </a:p>
        </p:txBody>
      </p:sp>
    </p:spTree>
    <p:extLst>
      <p:ext uri="{BB962C8B-B14F-4D97-AF65-F5344CB8AC3E}">
        <p14:creationId xmlns:p14="http://schemas.microsoft.com/office/powerpoint/2010/main" val="4100117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75155-7D79-8CBF-61D4-D76AA26B2C9D}"/>
              </a:ext>
            </a:extLst>
          </p:cNvPr>
          <p:cNvSpPr>
            <a:spLocks noGrp="1"/>
          </p:cNvSpPr>
          <p:nvPr>
            <p:ph type="title"/>
          </p:nvPr>
        </p:nvSpPr>
        <p:spPr/>
        <p:txBody>
          <a:bodyPr/>
          <a:lstStyle/>
          <a:p>
            <a:r>
              <a:rPr lang="en-US"/>
              <a:t>Associated Domains</a:t>
            </a:r>
          </a:p>
        </p:txBody>
      </p:sp>
      <p:pic>
        <p:nvPicPr>
          <p:cNvPr id="3" name="Picture 2">
            <a:extLst>
              <a:ext uri="{FF2B5EF4-FFF2-40B4-BE49-F238E27FC236}">
                <a16:creationId xmlns:a16="http://schemas.microsoft.com/office/drawing/2014/main" id="{A26C7DC2-87CA-4FCA-099C-AE2888FDD3CA}"/>
              </a:ext>
            </a:extLst>
          </p:cNvPr>
          <p:cNvPicPr>
            <a:picLocks noChangeAspect="1"/>
          </p:cNvPicPr>
          <p:nvPr/>
        </p:nvPicPr>
        <p:blipFill>
          <a:blip r:embed="rId2"/>
          <a:stretch>
            <a:fillRect/>
          </a:stretch>
        </p:blipFill>
        <p:spPr>
          <a:xfrm>
            <a:off x="2514600" y="1938876"/>
            <a:ext cx="6934200" cy="4114605"/>
          </a:xfrm>
          <a:prstGeom prst="rect">
            <a:avLst/>
          </a:prstGeom>
        </p:spPr>
      </p:pic>
    </p:spTree>
    <p:extLst>
      <p:ext uri="{BB962C8B-B14F-4D97-AF65-F5344CB8AC3E}">
        <p14:creationId xmlns:p14="http://schemas.microsoft.com/office/powerpoint/2010/main" val="319185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web browser&#10;&#10;Description automatically generated">
            <a:extLst>
              <a:ext uri="{FF2B5EF4-FFF2-40B4-BE49-F238E27FC236}">
                <a16:creationId xmlns:a16="http://schemas.microsoft.com/office/drawing/2014/main" id="{2D7EF786-EFBF-4B6E-3EB2-88D5EF0EF7A3}"/>
              </a:ext>
            </a:extLst>
          </p:cNvPr>
          <p:cNvPicPr>
            <a:picLocks noChangeAspect="1"/>
          </p:cNvPicPr>
          <p:nvPr/>
        </p:nvPicPr>
        <p:blipFill>
          <a:blip r:embed="rId2"/>
          <a:stretch>
            <a:fillRect/>
          </a:stretch>
        </p:blipFill>
        <p:spPr>
          <a:xfrm>
            <a:off x="1663678" y="0"/>
            <a:ext cx="7772400" cy="6013001"/>
          </a:xfrm>
          <a:prstGeom prst="rect">
            <a:avLst/>
          </a:prstGeom>
        </p:spPr>
      </p:pic>
    </p:spTree>
    <p:extLst>
      <p:ext uri="{BB962C8B-B14F-4D97-AF65-F5344CB8AC3E}">
        <p14:creationId xmlns:p14="http://schemas.microsoft.com/office/powerpoint/2010/main" val="3361118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3B66-35B4-6F36-AE54-6E75C6154671}"/>
              </a:ext>
            </a:extLst>
          </p:cNvPr>
          <p:cNvSpPr>
            <a:spLocks noGrp="1"/>
          </p:cNvSpPr>
          <p:nvPr>
            <p:ph type="title"/>
          </p:nvPr>
        </p:nvSpPr>
        <p:spPr>
          <a:xfrm>
            <a:off x="1451579" y="804519"/>
            <a:ext cx="9603275" cy="1049235"/>
          </a:xfrm>
        </p:spPr>
        <p:txBody>
          <a:bodyPr vert="horz" lIns="91440" tIns="45720" rIns="91440" bIns="0" rtlCol="0">
            <a:normAutofit/>
          </a:bodyPr>
          <a:lstStyle/>
          <a:p>
            <a:r>
              <a:rPr lang="en-US"/>
              <a:t>Registration</a:t>
            </a:r>
          </a:p>
        </p:txBody>
      </p:sp>
      <p:pic>
        <p:nvPicPr>
          <p:cNvPr id="3" name="Picture 2" descr="A screen shot of a computer program&#10;&#10;Description automatically generated">
            <a:extLst>
              <a:ext uri="{FF2B5EF4-FFF2-40B4-BE49-F238E27FC236}">
                <a16:creationId xmlns:a16="http://schemas.microsoft.com/office/drawing/2014/main" id="{919B42D9-D15C-40C7-70FA-465F5BA58DFE}"/>
              </a:ext>
            </a:extLst>
          </p:cNvPr>
          <p:cNvPicPr>
            <a:picLocks noChangeAspect="1"/>
          </p:cNvPicPr>
          <p:nvPr/>
        </p:nvPicPr>
        <p:blipFill>
          <a:blip r:embed="rId2"/>
          <a:stretch>
            <a:fillRect/>
          </a:stretch>
        </p:blipFill>
        <p:spPr>
          <a:xfrm>
            <a:off x="1451579" y="2216520"/>
            <a:ext cx="9603274" cy="3049037"/>
          </a:xfrm>
          <a:prstGeom prst="rect">
            <a:avLst/>
          </a:prstGeom>
        </p:spPr>
      </p:pic>
    </p:spTree>
    <p:extLst>
      <p:ext uri="{BB962C8B-B14F-4D97-AF65-F5344CB8AC3E}">
        <p14:creationId xmlns:p14="http://schemas.microsoft.com/office/powerpoint/2010/main" val="1718937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3B66-35B4-6F36-AE54-6E75C6154671}"/>
              </a:ext>
            </a:extLst>
          </p:cNvPr>
          <p:cNvSpPr>
            <a:spLocks noGrp="1"/>
          </p:cNvSpPr>
          <p:nvPr>
            <p:ph type="title"/>
          </p:nvPr>
        </p:nvSpPr>
        <p:spPr>
          <a:xfrm>
            <a:off x="1451579" y="804519"/>
            <a:ext cx="9603275" cy="1049235"/>
          </a:xfrm>
        </p:spPr>
        <p:txBody>
          <a:bodyPr vert="horz" lIns="91440" tIns="45720" rIns="91440" bIns="0" rtlCol="0">
            <a:normAutofit/>
          </a:bodyPr>
          <a:lstStyle/>
          <a:p>
            <a:r>
              <a:rPr lang="en-US"/>
              <a:t>Sign in</a:t>
            </a:r>
          </a:p>
        </p:txBody>
      </p:sp>
      <p:pic>
        <p:nvPicPr>
          <p:cNvPr id="5" name="Picture 4" descr="A screen shot of a computer program&#10;&#10;Description automatically generated">
            <a:extLst>
              <a:ext uri="{FF2B5EF4-FFF2-40B4-BE49-F238E27FC236}">
                <a16:creationId xmlns:a16="http://schemas.microsoft.com/office/drawing/2014/main" id="{BFEC1E0C-900B-BF8D-5E27-46CE5D317312}"/>
              </a:ext>
            </a:extLst>
          </p:cNvPr>
          <p:cNvPicPr>
            <a:picLocks noChangeAspect="1"/>
          </p:cNvPicPr>
          <p:nvPr/>
        </p:nvPicPr>
        <p:blipFill>
          <a:blip r:embed="rId2"/>
          <a:stretch>
            <a:fillRect/>
          </a:stretch>
        </p:blipFill>
        <p:spPr>
          <a:xfrm>
            <a:off x="1451579" y="2516622"/>
            <a:ext cx="9603274" cy="2448833"/>
          </a:xfrm>
          <a:prstGeom prst="rect">
            <a:avLst/>
          </a:prstGeom>
        </p:spPr>
      </p:pic>
    </p:spTree>
    <p:extLst>
      <p:ext uri="{BB962C8B-B14F-4D97-AF65-F5344CB8AC3E}">
        <p14:creationId xmlns:p14="http://schemas.microsoft.com/office/powerpoint/2010/main" val="2671789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A79C5-7998-0439-7A39-26A6005D92F6}"/>
              </a:ext>
            </a:extLst>
          </p:cNvPr>
          <p:cNvSpPr>
            <a:spLocks noGrp="1"/>
          </p:cNvSpPr>
          <p:nvPr>
            <p:ph type="title"/>
          </p:nvPr>
        </p:nvSpPr>
        <p:spPr>
          <a:xfrm>
            <a:off x="1451579" y="804519"/>
            <a:ext cx="9603275" cy="1049235"/>
          </a:xfrm>
        </p:spPr>
        <p:txBody>
          <a:bodyPr>
            <a:normAutofit/>
          </a:bodyPr>
          <a:lstStyle/>
          <a:p>
            <a:r>
              <a:rPr lang="en-US"/>
              <a:t>WebAuthn Setup</a:t>
            </a:r>
          </a:p>
        </p:txBody>
      </p:sp>
      <p:pic>
        <p:nvPicPr>
          <p:cNvPr id="11" name="Picture 10" descr="A colorful cube with a drop of water&#10;&#10;Description automatically generated">
            <a:extLst>
              <a:ext uri="{FF2B5EF4-FFF2-40B4-BE49-F238E27FC236}">
                <a16:creationId xmlns:a16="http://schemas.microsoft.com/office/drawing/2014/main" id="{824AB836-816F-6DB6-7EA8-A962F194DA2A}"/>
              </a:ext>
            </a:extLst>
          </p:cNvPr>
          <p:cNvPicPr>
            <a:picLocks noChangeAspect="1"/>
          </p:cNvPicPr>
          <p:nvPr/>
        </p:nvPicPr>
        <p:blipFill>
          <a:blip r:embed="rId2"/>
          <a:stretch>
            <a:fillRect/>
          </a:stretch>
        </p:blipFill>
        <p:spPr>
          <a:xfrm>
            <a:off x="1913756" y="2015733"/>
            <a:ext cx="1466386" cy="1643010"/>
          </a:xfrm>
          <a:prstGeom prst="rect">
            <a:avLst/>
          </a:prstGeom>
        </p:spPr>
      </p:pic>
      <p:pic>
        <p:nvPicPr>
          <p:cNvPr id="5" name="Picture 4" descr="A blue and white logo&#10;&#10;Description automatically generated">
            <a:extLst>
              <a:ext uri="{FF2B5EF4-FFF2-40B4-BE49-F238E27FC236}">
                <a16:creationId xmlns:a16="http://schemas.microsoft.com/office/drawing/2014/main" id="{7510B88E-EDAF-11E2-E6B1-B5AAF776DFB2}"/>
              </a:ext>
            </a:extLst>
          </p:cNvPr>
          <p:cNvPicPr>
            <a:picLocks noChangeAspect="1"/>
          </p:cNvPicPr>
          <p:nvPr/>
        </p:nvPicPr>
        <p:blipFill>
          <a:blip r:embed="rId3"/>
          <a:stretch>
            <a:fillRect/>
          </a:stretch>
        </p:blipFill>
        <p:spPr>
          <a:xfrm>
            <a:off x="4006648" y="2041573"/>
            <a:ext cx="2391342" cy="1591329"/>
          </a:xfrm>
          <a:prstGeom prst="rect">
            <a:avLst/>
          </a:prstGeom>
        </p:spPr>
      </p:pic>
      <p:pic>
        <p:nvPicPr>
          <p:cNvPr id="7" name="Picture 6" descr="A cell phone in the dark&#10;&#10;Description automatically generated">
            <a:extLst>
              <a:ext uri="{FF2B5EF4-FFF2-40B4-BE49-F238E27FC236}">
                <a16:creationId xmlns:a16="http://schemas.microsoft.com/office/drawing/2014/main" id="{8984815B-4273-5165-F2B5-769C81E9E23A}"/>
              </a:ext>
            </a:extLst>
          </p:cNvPr>
          <p:cNvPicPr>
            <a:picLocks noChangeAspect="1"/>
          </p:cNvPicPr>
          <p:nvPr/>
        </p:nvPicPr>
        <p:blipFill>
          <a:blip r:embed="rId4"/>
          <a:stretch>
            <a:fillRect/>
          </a:stretch>
        </p:blipFill>
        <p:spPr>
          <a:xfrm>
            <a:off x="1825443" y="3823334"/>
            <a:ext cx="1643011" cy="1643011"/>
          </a:xfrm>
          <a:prstGeom prst="rect">
            <a:avLst/>
          </a:prstGeom>
        </p:spPr>
      </p:pic>
      <p:pic>
        <p:nvPicPr>
          <p:cNvPr id="9" name="Picture 8" descr="A black and blue logo&#10;&#10;Description automatically generated">
            <a:extLst>
              <a:ext uri="{FF2B5EF4-FFF2-40B4-BE49-F238E27FC236}">
                <a16:creationId xmlns:a16="http://schemas.microsoft.com/office/drawing/2014/main" id="{5470F1C3-BB1C-E22A-5453-4946D94C12D2}"/>
              </a:ext>
            </a:extLst>
          </p:cNvPr>
          <p:cNvPicPr>
            <a:picLocks noChangeAspect="1"/>
          </p:cNvPicPr>
          <p:nvPr/>
        </p:nvPicPr>
        <p:blipFill>
          <a:blip r:embed="rId5"/>
          <a:stretch>
            <a:fillRect/>
          </a:stretch>
        </p:blipFill>
        <p:spPr>
          <a:xfrm>
            <a:off x="4006648" y="4091842"/>
            <a:ext cx="2391342" cy="1105995"/>
          </a:xfrm>
          <a:prstGeom prst="rect">
            <a:avLst/>
          </a:prstGeom>
        </p:spPr>
      </p:pic>
      <p:sp>
        <p:nvSpPr>
          <p:cNvPr id="3" name="Content Placeholder 2">
            <a:extLst>
              <a:ext uri="{FF2B5EF4-FFF2-40B4-BE49-F238E27FC236}">
                <a16:creationId xmlns:a16="http://schemas.microsoft.com/office/drawing/2014/main" id="{5D800D29-84EC-8D94-5EAD-8E325CB1B388}"/>
              </a:ext>
            </a:extLst>
          </p:cNvPr>
          <p:cNvSpPr>
            <a:spLocks noGrp="1"/>
          </p:cNvSpPr>
          <p:nvPr>
            <p:ph idx="1"/>
          </p:nvPr>
        </p:nvSpPr>
        <p:spPr>
          <a:xfrm>
            <a:off x="6882361" y="2015734"/>
            <a:ext cx="4169336" cy="3450613"/>
          </a:xfrm>
        </p:spPr>
        <p:txBody>
          <a:bodyPr>
            <a:normAutofit/>
          </a:bodyPr>
          <a:lstStyle/>
          <a:p>
            <a:r>
              <a:rPr lang="en-US"/>
              <a:t>Install Vapor</a:t>
            </a:r>
          </a:p>
          <a:p>
            <a:r>
              <a:rPr lang="en-US"/>
              <a:t>Install Docker</a:t>
            </a:r>
          </a:p>
          <a:p>
            <a:r>
              <a:rPr lang="en-US"/>
              <a:t>Install </a:t>
            </a:r>
            <a:r>
              <a:rPr lang="en-US" err="1"/>
              <a:t>ngrok</a:t>
            </a:r>
            <a:endParaRPr lang="en-US"/>
          </a:p>
          <a:p>
            <a:r>
              <a:rPr lang="en-US"/>
              <a:t>Real iPhone device + Provisioning Profile</a:t>
            </a:r>
          </a:p>
        </p:txBody>
      </p:sp>
    </p:spTree>
    <p:extLst>
      <p:ext uri="{BB962C8B-B14F-4D97-AF65-F5344CB8AC3E}">
        <p14:creationId xmlns:p14="http://schemas.microsoft.com/office/powerpoint/2010/main" val="2500248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system&#10;&#10;Description automatically generated">
            <a:extLst>
              <a:ext uri="{FF2B5EF4-FFF2-40B4-BE49-F238E27FC236}">
                <a16:creationId xmlns:a16="http://schemas.microsoft.com/office/drawing/2014/main" id="{39A24569-5C1E-FAF7-574C-7FC4E6B1259D}"/>
              </a:ext>
            </a:extLst>
          </p:cNvPr>
          <p:cNvPicPr>
            <a:picLocks noChangeAspect="1"/>
          </p:cNvPicPr>
          <p:nvPr/>
        </p:nvPicPr>
        <p:blipFill>
          <a:blip r:embed="rId3"/>
          <a:stretch>
            <a:fillRect/>
          </a:stretch>
        </p:blipFill>
        <p:spPr>
          <a:xfrm>
            <a:off x="3659383" y="643467"/>
            <a:ext cx="4873234" cy="4873234"/>
          </a:xfrm>
          <a:prstGeom prst="rect">
            <a:avLst/>
          </a:prstGeom>
        </p:spPr>
      </p:pic>
    </p:spTree>
    <p:extLst>
      <p:ext uri="{BB962C8B-B14F-4D97-AF65-F5344CB8AC3E}">
        <p14:creationId xmlns:p14="http://schemas.microsoft.com/office/powerpoint/2010/main" val="1753963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F32A0E-05A0-47B4-AA1E-84704ACC6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731EC3-9556-4509-8379-DDBE0D4EB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with text and numbers&#10;&#10;Description automatically generated">
            <a:extLst>
              <a:ext uri="{FF2B5EF4-FFF2-40B4-BE49-F238E27FC236}">
                <a16:creationId xmlns:a16="http://schemas.microsoft.com/office/drawing/2014/main" id="{4004DB27-5DC2-54B5-4F92-2F8290F3A1CF}"/>
              </a:ext>
            </a:extLst>
          </p:cNvPr>
          <p:cNvPicPr>
            <a:picLocks noChangeAspect="1"/>
          </p:cNvPicPr>
          <p:nvPr/>
        </p:nvPicPr>
        <p:blipFill>
          <a:blip r:embed="rId2"/>
          <a:stretch>
            <a:fillRect/>
          </a:stretch>
        </p:blipFill>
        <p:spPr>
          <a:xfrm>
            <a:off x="477012" y="480060"/>
            <a:ext cx="5372099" cy="345157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6A1834E-C44F-AA06-F0F2-14E27D369186}"/>
              </a:ext>
            </a:extLst>
          </p:cNvPr>
          <p:cNvPicPr>
            <a:picLocks noChangeAspect="1"/>
          </p:cNvPicPr>
          <p:nvPr/>
        </p:nvPicPr>
        <p:blipFill>
          <a:blip r:embed="rId3"/>
          <a:stretch>
            <a:fillRect/>
          </a:stretch>
        </p:blipFill>
        <p:spPr>
          <a:xfrm>
            <a:off x="5370522" y="3827018"/>
            <a:ext cx="6259935" cy="2550922"/>
          </a:xfrm>
          <a:prstGeom prst="rect">
            <a:avLst/>
          </a:prstGeom>
        </p:spPr>
      </p:pic>
      <p:sp>
        <p:nvSpPr>
          <p:cNvPr id="6" name="TextBox 5">
            <a:extLst>
              <a:ext uri="{FF2B5EF4-FFF2-40B4-BE49-F238E27FC236}">
                <a16:creationId xmlns:a16="http://schemas.microsoft.com/office/drawing/2014/main" id="{F839E386-5CD7-D302-79DB-0555D43C2201}"/>
              </a:ext>
            </a:extLst>
          </p:cNvPr>
          <p:cNvSpPr txBox="1"/>
          <p:nvPr/>
        </p:nvSpPr>
        <p:spPr>
          <a:xfrm>
            <a:off x="6096000" y="624468"/>
            <a:ext cx="1358370" cy="369332"/>
          </a:xfrm>
          <a:prstGeom prst="rect">
            <a:avLst/>
          </a:prstGeom>
          <a:noFill/>
        </p:spPr>
        <p:txBody>
          <a:bodyPr wrap="square" rtlCol="0">
            <a:spAutoFit/>
          </a:bodyPr>
          <a:lstStyle/>
          <a:p>
            <a:r>
              <a:rPr lang="en-US" err="1"/>
              <a:t>ngrok</a:t>
            </a:r>
            <a:endParaRPr lang="en-US"/>
          </a:p>
        </p:txBody>
      </p:sp>
      <p:sp>
        <p:nvSpPr>
          <p:cNvPr id="7" name="TextBox 6">
            <a:extLst>
              <a:ext uri="{FF2B5EF4-FFF2-40B4-BE49-F238E27FC236}">
                <a16:creationId xmlns:a16="http://schemas.microsoft.com/office/drawing/2014/main" id="{0C9D3A1D-18A8-10EE-5282-E9C475E858DB}"/>
              </a:ext>
            </a:extLst>
          </p:cNvPr>
          <p:cNvSpPr txBox="1"/>
          <p:nvPr/>
        </p:nvSpPr>
        <p:spPr>
          <a:xfrm>
            <a:off x="3943226" y="5748724"/>
            <a:ext cx="986167" cy="369332"/>
          </a:xfrm>
          <a:prstGeom prst="rect">
            <a:avLst/>
          </a:prstGeom>
          <a:noFill/>
        </p:spPr>
        <p:txBody>
          <a:bodyPr wrap="none" rtlCol="0">
            <a:spAutoFit/>
          </a:bodyPr>
          <a:lstStyle/>
          <a:p>
            <a:r>
              <a:rPr lang="en-US"/>
              <a:t>database</a:t>
            </a:r>
          </a:p>
        </p:txBody>
      </p:sp>
    </p:spTree>
    <p:extLst>
      <p:ext uri="{BB962C8B-B14F-4D97-AF65-F5344CB8AC3E}">
        <p14:creationId xmlns:p14="http://schemas.microsoft.com/office/powerpoint/2010/main" val="2924674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1EE485E7-7D6D-4CB0-A3AD-261D97B2E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5E3208-F0C4-4962-8946-065C94F89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28B12DA-0F3C-17DC-E38D-7EC19DC51DCD}"/>
              </a:ext>
            </a:extLst>
          </p:cNvPr>
          <p:cNvSpPr>
            <a:spLocks noGrp="1"/>
          </p:cNvSpPr>
          <p:nvPr>
            <p:ph type="title"/>
          </p:nvPr>
        </p:nvSpPr>
        <p:spPr>
          <a:xfrm>
            <a:off x="5140235" y="1027937"/>
            <a:ext cx="6083708" cy="3711894"/>
          </a:xfrm>
        </p:spPr>
        <p:txBody>
          <a:bodyPr vert="horz" lIns="91440" tIns="45720" rIns="91440" bIns="0" rtlCol="0" anchor="ctr">
            <a:normAutofit/>
          </a:bodyPr>
          <a:lstStyle/>
          <a:p>
            <a:r>
              <a:rPr lang="en-US" sz="5400"/>
              <a:t>Challenegs</a:t>
            </a:r>
          </a:p>
        </p:txBody>
      </p:sp>
      <p:cxnSp>
        <p:nvCxnSpPr>
          <p:cNvPr id="19" name="Straight Connector 18">
            <a:extLst>
              <a:ext uri="{FF2B5EF4-FFF2-40B4-BE49-F238E27FC236}">
                <a16:creationId xmlns:a16="http://schemas.microsoft.com/office/drawing/2014/main" id="{4FAE17D3-C2DC-4665-AF20-33C5BACD5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375124"/>
            <a:ext cx="0" cy="301752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021C573-B3FF-44B8-A5DE-AB39E9AA6B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50B0CCD4-E9B0-43B2-806F-05EDF57A7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964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918A-87E4-4A42-4D6F-C05E583C53B6}"/>
              </a:ext>
            </a:extLst>
          </p:cNvPr>
          <p:cNvSpPr>
            <a:spLocks noGrp="1"/>
          </p:cNvSpPr>
          <p:nvPr>
            <p:ph type="title"/>
          </p:nvPr>
        </p:nvSpPr>
        <p:spPr/>
        <p:txBody>
          <a:bodyPr/>
          <a:lstStyle/>
          <a:p>
            <a:r>
              <a:rPr lang="en-US"/>
              <a:t>Challenge–1</a:t>
            </a:r>
          </a:p>
        </p:txBody>
      </p:sp>
      <p:sp>
        <p:nvSpPr>
          <p:cNvPr id="3" name="Text Placeholder 2">
            <a:extLst>
              <a:ext uri="{FF2B5EF4-FFF2-40B4-BE49-F238E27FC236}">
                <a16:creationId xmlns:a16="http://schemas.microsoft.com/office/drawing/2014/main" id="{C1F5BC97-1605-88C4-8F7A-5A7FC0C8A2B4}"/>
              </a:ext>
            </a:extLst>
          </p:cNvPr>
          <p:cNvSpPr>
            <a:spLocks noGrp="1"/>
          </p:cNvSpPr>
          <p:nvPr>
            <p:ph type="body" idx="1"/>
          </p:nvPr>
        </p:nvSpPr>
        <p:spPr/>
        <p:txBody>
          <a:bodyPr/>
          <a:lstStyle/>
          <a:p>
            <a:r>
              <a:rPr lang="en-US"/>
              <a:t>Challenge</a:t>
            </a:r>
          </a:p>
        </p:txBody>
      </p:sp>
      <p:sp>
        <p:nvSpPr>
          <p:cNvPr id="4" name="Content Placeholder 3">
            <a:extLst>
              <a:ext uri="{FF2B5EF4-FFF2-40B4-BE49-F238E27FC236}">
                <a16:creationId xmlns:a16="http://schemas.microsoft.com/office/drawing/2014/main" id="{D19C286F-BDCD-EC88-20A9-72C035E233FE}"/>
              </a:ext>
            </a:extLst>
          </p:cNvPr>
          <p:cNvSpPr>
            <a:spLocks noGrp="1"/>
          </p:cNvSpPr>
          <p:nvPr>
            <p:ph sz="half" idx="2"/>
          </p:nvPr>
        </p:nvSpPr>
        <p:spPr/>
        <p:txBody>
          <a:bodyPr/>
          <a:lstStyle/>
          <a:p>
            <a:r>
              <a:rPr lang="en-US"/>
              <a:t>Check if all Endpoints are working</a:t>
            </a:r>
          </a:p>
        </p:txBody>
      </p:sp>
      <p:sp>
        <p:nvSpPr>
          <p:cNvPr id="5" name="Text Placeholder 4">
            <a:extLst>
              <a:ext uri="{FF2B5EF4-FFF2-40B4-BE49-F238E27FC236}">
                <a16:creationId xmlns:a16="http://schemas.microsoft.com/office/drawing/2014/main" id="{C8BD13DD-9833-3951-F9E8-2C0A567C663C}"/>
              </a:ext>
            </a:extLst>
          </p:cNvPr>
          <p:cNvSpPr>
            <a:spLocks noGrp="1"/>
          </p:cNvSpPr>
          <p:nvPr>
            <p:ph type="body" sz="quarter" idx="3"/>
          </p:nvPr>
        </p:nvSpPr>
        <p:spPr/>
        <p:txBody>
          <a:bodyPr/>
          <a:lstStyle/>
          <a:p>
            <a:r>
              <a:rPr lang="en-US"/>
              <a:t>Solution</a:t>
            </a:r>
          </a:p>
        </p:txBody>
      </p:sp>
      <p:sp>
        <p:nvSpPr>
          <p:cNvPr id="6" name="Content Placeholder 5">
            <a:extLst>
              <a:ext uri="{FF2B5EF4-FFF2-40B4-BE49-F238E27FC236}">
                <a16:creationId xmlns:a16="http://schemas.microsoft.com/office/drawing/2014/main" id="{309D0E70-EE7C-5D4C-38BB-308620903519}"/>
              </a:ext>
            </a:extLst>
          </p:cNvPr>
          <p:cNvSpPr>
            <a:spLocks noGrp="1"/>
          </p:cNvSpPr>
          <p:nvPr>
            <p:ph sz="quarter" idx="4"/>
          </p:nvPr>
        </p:nvSpPr>
        <p:spPr/>
        <p:txBody>
          <a:bodyPr/>
          <a:lstStyle/>
          <a:p>
            <a:r>
              <a:rPr lang="en-US"/>
              <a:t>Pass environment variable “routes”</a:t>
            </a:r>
          </a:p>
        </p:txBody>
      </p:sp>
      <p:pic>
        <p:nvPicPr>
          <p:cNvPr id="7" name="Picture 6">
            <a:extLst>
              <a:ext uri="{FF2B5EF4-FFF2-40B4-BE49-F238E27FC236}">
                <a16:creationId xmlns:a16="http://schemas.microsoft.com/office/drawing/2014/main" id="{7B620B73-4B21-4AD8-D378-CDD890B3C319}"/>
              </a:ext>
            </a:extLst>
          </p:cNvPr>
          <p:cNvPicPr>
            <a:picLocks noChangeAspect="1"/>
          </p:cNvPicPr>
          <p:nvPr/>
        </p:nvPicPr>
        <p:blipFill>
          <a:blip r:embed="rId2"/>
          <a:stretch>
            <a:fillRect/>
          </a:stretch>
        </p:blipFill>
        <p:spPr>
          <a:xfrm>
            <a:off x="5835353" y="3339418"/>
            <a:ext cx="4909456" cy="2647203"/>
          </a:xfrm>
          <a:prstGeom prst="rect">
            <a:avLst/>
          </a:prstGeom>
        </p:spPr>
      </p:pic>
      <p:pic>
        <p:nvPicPr>
          <p:cNvPr id="11" name="Picture 10">
            <a:extLst>
              <a:ext uri="{FF2B5EF4-FFF2-40B4-BE49-F238E27FC236}">
                <a16:creationId xmlns:a16="http://schemas.microsoft.com/office/drawing/2014/main" id="{02FD67C8-2A64-483F-52CD-FC16C72B3FB8}"/>
              </a:ext>
            </a:extLst>
          </p:cNvPr>
          <p:cNvPicPr>
            <a:picLocks noChangeAspect="1"/>
          </p:cNvPicPr>
          <p:nvPr/>
        </p:nvPicPr>
        <p:blipFill>
          <a:blip r:embed="rId3"/>
          <a:stretch>
            <a:fillRect/>
          </a:stretch>
        </p:blipFill>
        <p:spPr>
          <a:xfrm>
            <a:off x="1817915" y="3339418"/>
            <a:ext cx="3272942" cy="2714419"/>
          </a:xfrm>
          <a:prstGeom prst="rect">
            <a:avLst/>
          </a:prstGeom>
        </p:spPr>
      </p:pic>
    </p:spTree>
    <p:extLst>
      <p:ext uri="{BB962C8B-B14F-4D97-AF65-F5344CB8AC3E}">
        <p14:creationId xmlns:p14="http://schemas.microsoft.com/office/powerpoint/2010/main" val="1896277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918A-87E4-4A42-4D6F-C05E583C53B6}"/>
              </a:ext>
            </a:extLst>
          </p:cNvPr>
          <p:cNvSpPr>
            <a:spLocks noGrp="1"/>
          </p:cNvSpPr>
          <p:nvPr>
            <p:ph type="title"/>
          </p:nvPr>
        </p:nvSpPr>
        <p:spPr/>
        <p:txBody>
          <a:bodyPr/>
          <a:lstStyle/>
          <a:p>
            <a:r>
              <a:rPr lang="en-US"/>
              <a:t>Challenge–2</a:t>
            </a:r>
          </a:p>
        </p:txBody>
      </p:sp>
      <p:sp>
        <p:nvSpPr>
          <p:cNvPr id="3" name="Text Placeholder 2">
            <a:extLst>
              <a:ext uri="{FF2B5EF4-FFF2-40B4-BE49-F238E27FC236}">
                <a16:creationId xmlns:a16="http://schemas.microsoft.com/office/drawing/2014/main" id="{C1F5BC97-1605-88C4-8F7A-5A7FC0C8A2B4}"/>
              </a:ext>
            </a:extLst>
          </p:cNvPr>
          <p:cNvSpPr>
            <a:spLocks noGrp="1"/>
          </p:cNvSpPr>
          <p:nvPr>
            <p:ph type="body" idx="1"/>
          </p:nvPr>
        </p:nvSpPr>
        <p:spPr/>
        <p:txBody>
          <a:bodyPr/>
          <a:lstStyle/>
          <a:p>
            <a:r>
              <a:rPr lang="en-US"/>
              <a:t>Challenge</a:t>
            </a:r>
          </a:p>
        </p:txBody>
      </p:sp>
      <p:sp>
        <p:nvSpPr>
          <p:cNvPr id="4" name="Content Placeholder 3">
            <a:extLst>
              <a:ext uri="{FF2B5EF4-FFF2-40B4-BE49-F238E27FC236}">
                <a16:creationId xmlns:a16="http://schemas.microsoft.com/office/drawing/2014/main" id="{D19C286F-BDCD-EC88-20A9-72C035E233FE}"/>
              </a:ext>
            </a:extLst>
          </p:cNvPr>
          <p:cNvSpPr>
            <a:spLocks noGrp="1"/>
          </p:cNvSpPr>
          <p:nvPr>
            <p:ph sz="half" idx="2"/>
          </p:nvPr>
        </p:nvSpPr>
        <p:spPr/>
        <p:txBody>
          <a:bodyPr/>
          <a:lstStyle/>
          <a:p>
            <a:r>
              <a:rPr lang="en-US"/>
              <a:t>Port already used</a:t>
            </a:r>
          </a:p>
        </p:txBody>
      </p:sp>
      <p:sp>
        <p:nvSpPr>
          <p:cNvPr id="5" name="Text Placeholder 4">
            <a:extLst>
              <a:ext uri="{FF2B5EF4-FFF2-40B4-BE49-F238E27FC236}">
                <a16:creationId xmlns:a16="http://schemas.microsoft.com/office/drawing/2014/main" id="{C8BD13DD-9833-3951-F9E8-2C0A567C663C}"/>
              </a:ext>
            </a:extLst>
          </p:cNvPr>
          <p:cNvSpPr>
            <a:spLocks noGrp="1"/>
          </p:cNvSpPr>
          <p:nvPr>
            <p:ph type="body" sz="quarter" idx="3"/>
          </p:nvPr>
        </p:nvSpPr>
        <p:spPr/>
        <p:txBody>
          <a:bodyPr/>
          <a:lstStyle/>
          <a:p>
            <a:r>
              <a:rPr lang="en-US"/>
              <a:t>Solution</a:t>
            </a:r>
          </a:p>
        </p:txBody>
      </p:sp>
      <p:sp>
        <p:nvSpPr>
          <p:cNvPr id="6" name="Content Placeholder 5">
            <a:extLst>
              <a:ext uri="{FF2B5EF4-FFF2-40B4-BE49-F238E27FC236}">
                <a16:creationId xmlns:a16="http://schemas.microsoft.com/office/drawing/2014/main" id="{309D0E70-EE7C-5D4C-38BB-308620903519}"/>
              </a:ext>
            </a:extLst>
          </p:cNvPr>
          <p:cNvSpPr>
            <a:spLocks noGrp="1"/>
          </p:cNvSpPr>
          <p:nvPr>
            <p:ph sz="quarter" idx="4"/>
          </p:nvPr>
        </p:nvSpPr>
        <p:spPr/>
        <p:txBody>
          <a:bodyPr/>
          <a:lstStyle/>
          <a:p>
            <a:r>
              <a:rPr lang="en-US"/>
              <a:t>Quit the Process by PID or attach debugger to running process</a:t>
            </a:r>
          </a:p>
        </p:txBody>
      </p:sp>
    </p:spTree>
    <p:extLst>
      <p:ext uri="{BB962C8B-B14F-4D97-AF65-F5344CB8AC3E}">
        <p14:creationId xmlns:p14="http://schemas.microsoft.com/office/powerpoint/2010/main" val="3463567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6EA788-8EF0-BB76-A4F3-50AA916B83A4}"/>
              </a:ext>
            </a:extLst>
          </p:cNvPr>
          <p:cNvSpPr>
            <a:spLocks noGrp="1"/>
          </p:cNvSpPr>
          <p:nvPr>
            <p:ph type="title"/>
          </p:nvPr>
        </p:nvSpPr>
        <p:spPr>
          <a:xfrm>
            <a:off x="1451579" y="804519"/>
            <a:ext cx="9603275" cy="1049235"/>
          </a:xfrm>
        </p:spPr>
        <p:txBody>
          <a:bodyPr>
            <a:normAutofit/>
          </a:bodyPr>
          <a:lstStyle/>
          <a:p>
            <a:r>
              <a:rPr lang="en-US"/>
              <a:t>Current Security Threats</a:t>
            </a:r>
          </a:p>
        </p:txBody>
      </p:sp>
      <p:cxnSp>
        <p:nvCxnSpPr>
          <p:cNvPr id="12" name="Straight Connector 11">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3F4578AC-52AD-EF2B-1182-48434D54F7E9}"/>
              </a:ext>
            </a:extLst>
          </p:cNvPr>
          <p:cNvGraphicFramePr>
            <a:graphicFrameLocks noGrp="1"/>
          </p:cNvGraphicFramePr>
          <p:nvPr>
            <p:ph idx="1"/>
            <p:extLst>
              <p:ext uri="{D42A27DB-BD31-4B8C-83A1-F6EECF244321}">
                <p14:modId xmlns:p14="http://schemas.microsoft.com/office/powerpoint/2010/main" val="594164993"/>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9215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918A-87E4-4A42-4D6F-C05E583C53B6}"/>
              </a:ext>
            </a:extLst>
          </p:cNvPr>
          <p:cNvSpPr>
            <a:spLocks noGrp="1"/>
          </p:cNvSpPr>
          <p:nvPr>
            <p:ph type="title"/>
          </p:nvPr>
        </p:nvSpPr>
        <p:spPr/>
        <p:txBody>
          <a:bodyPr/>
          <a:lstStyle/>
          <a:p>
            <a:r>
              <a:rPr lang="en-US"/>
              <a:t>Challenge–3</a:t>
            </a:r>
          </a:p>
        </p:txBody>
      </p:sp>
      <p:sp>
        <p:nvSpPr>
          <p:cNvPr id="3" name="Text Placeholder 2">
            <a:extLst>
              <a:ext uri="{FF2B5EF4-FFF2-40B4-BE49-F238E27FC236}">
                <a16:creationId xmlns:a16="http://schemas.microsoft.com/office/drawing/2014/main" id="{C1F5BC97-1605-88C4-8F7A-5A7FC0C8A2B4}"/>
              </a:ext>
            </a:extLst>
          </p:cNvPr>
          <p:cNvSpPr>
            <a:spLocks noGrp="1"/>
          </p:cNvSpPr>
          <p:nvPr>
            <p:ph type="body" idx="1"/>
          </p:nvPr>
        </p:nvSpPr>
        <p:spPr/>
        <p:txBody>
          <a:bodyPr/>
          <a:lstStyle/>
          <a:p>
            <a:r>
              <a:rPr lang="en-US"/>
              <a:t>Challenge</a:t>
            </a:r>
          </a:p>
        </p:txBody>
      </p:sp>
      <p:sp>
        <p:nvSpPr>
          <p:cNvPr id="4" name="Content Placeholder 3">
            <a:extLst>
              <a:ext uri="{FF2B5EF4-FFF2-40B4-BE49-F238E27FC236}">
                <a16:creationId xmlns:a16="http://schemas.microsoft.com/office/drawing/2014/main" id="{D19C286F-BDCD-EC88-20A9-72C035E233FE}"/>
              </a:ext>
            </a:extLst>
          </p:cNvPr>
          <p:cNvSpPr>
            <a:spLocks noGrp="1"/>
          </p:cNvSpPr>
          <p:nvPr>
            <p:ph sz="half" idx="2"/>
          </p:nvPr>
        </p:nvSpPr>
        <p:spPr/>
        <p:txBody>
          <a:bodyPr/>
          <a:lstStyle/>
          <a:p>
            <a:r>
              <a:rPr lang="en-US"/>
              <a:t>Check if vapor/server running</a:t>
            </a:r>
          </a:p>
        </p:txBody>
      </p:sp>
      <p:sp>
        <p:nvSpPr>
          <p:cNvPr id="5" name="Text Placeholder 4">
            <a:extLst>
              <a:ext uri="{FF2B5EF4-FFF2-40B4-BE49-F238E27FC236}">
                <a16:creationId xmlns:a16="http://schemas.microsoft.com/office/drawing/2014/main" id="{C8BD13DD-9833-3951-F9E8-2C0A567C663C}"/>
              </a:ext>
            </a:extLst>
          </p:cNvPr>
          <p:cNvSpPr>
            <a:spLocks noGrp="1"/>
          </p:cNvSpPr>
          <p:nvPr>
            <p:ph type="body" sz="quarter" idx="3"/>
          </p:nvPr>
        </p:nvSpPr>
        <p:spPr/>
        <p:txBody>
          <a:bodyPr/>
          <a:lstStyle/>
          <a:p>
            <a:r>
              <a:rPr lang="en-US"/>
              <a:t>Solution</a:t>
            </a:r>
          </a:p>
        </p:txBody>
      </p:sp>
      <p:sp>
        <p:nvSpPr>
          <p:cNvPr id="6" name="Content Placeholder 5">
            <a:extLst>
              <a:ext uri="{FF2B5EF4-FFF2-40B4-BE49-F238E27FC236}">
                <a16:creationId xmlns:a16="http://schemas.microsoft.com/office/drawing/2014/main" id="{309D0E70-EE7C-5D4C-38BB-308620903519}"/>
              </a:ext>
            </a:extLst>
          </p:cNvPr>
          <p:cNvSpPr>
            <a:spLocks noGrp="1"/>
          </p:cNvSpPr>
          <p:nvPr>
            <p:ph sz="quarter" idx="4"/>
          </p:nvPr>
        </p:nvSpPr>
        <p:spPr/>
        <p:txBody>
          <a:bodyPr/>
          <a:lstStyle/>
          <a:p>
            <a:r>
              <a:rPr lang="en-US"/>
              <a:t>Write hello endpoint which return response</a:t>
            </a:r>
          </a:p>
          <a:p>
            <a:r>
              <a:rPr lang="en-US"/>
              <a:t>Check in browser</a:t>
            </a:r>
          </a:p>
        </p:txBody>
      </p:sp>
      <p:pic>
        <p:nvPicPr>
          <p:cNvPr id="8" name="Picture 7" descr="A black rectangular object with a black border&#10;&#10;Description automatically generated">
            <a:extLst>
              <a:ext uri="{FF2B5EF4-FFF2-40B4-BE49-F238E27FC236}">
                <a16:creationId xmlns:a16="http://schemas.microsoft.com/office/drawing/2014/main" id="{01E4752C-1CA1-834D-C458-504A5DEBA7F0}"/>
              </a:ext>
            </a:extLst>
          </p:cNvPr>
          <p:cNvPicPr>
            <a:picLocks noChangeAspect="1"/>
          </p:cNvPicPr>
          <p:nvPr/>
        </p:nvPicPr>
        <p:blipFill>
          <a:blip r:embed="rId2"/>
          <a:stretch>
            <a:fillRect/>
          </a:stretch>
        </p:blipFill>
        <p:spPr>
          <a:xfrm>
            <a:off x="2213459" y="4212442"/>
            <a:ext cx="7772400" cy="1841395"/>
          </a:xfrm>
          <a:prstGeom prst="rect">
            <a:avLst/>
          </a:prstGeom>
        </p:spPr>
      </p:pic>
    </p:spTree>
    <p:extLst>
      <p:ext uri="{BB962C8B-B14F-4D97-AF65-F5344CB8AC3E}">
        <p14:creationId xmlns:p14="http://schemas.microsoft.com/office/powerpoint/2010/main" val="4019913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918A-87E4-4A42-4D6F-C05E583C53B6}"/>
              </a:ext>
            </a:extLst>
          </p:cNvPr>
          <p:cNvSpPr>
            <a:spLocks noGrp="1"/>
          </p:cNvSpPr>
          <p:nvPr>
            <p:ph type="title"/>
          </p:nvPr>
        </p:nvSpPr>
        <p:spPr/>
        <p:txBody>
          <a:bodyPr/>
          <a:lstStyle/>
          <a:p>
            <a:r>
              <a:rPr lang="en-US"/>
              <a:t>Challenge–4</a:t>
            </a:r>
          </a:p>
        </p:txBody>
      </p:sp>
      <p:sp>
        <p:nvSpPr>
          <p:cNvPr id="3" name="Text Placeholder 2">
            <a:extLst>
              <a:ext uri="{FF2B5EF4-FFF2-40B4-BE49-F238E27FC236}">
                <a16:creationId xmlns:a16="http://schemas.microsoft.com/office/drawing/2014/main" id="{C1F5BC97-1605-88C4-8F7A-5A7FC0C8A2B4}"/>
              </a:ext>
            </a:extLst>
          </p:cNvPr>
          <p:cNvSpPr>
            <a:spLocks noGrp="1"/>
          </p:cNvSpPr>
          <p:nvPr>
            <p:ph type="body" idx="1"/>
          </p:nvPr>
        </p:nvSpPr>
        <p:spPr/>
        <p:txBody>
          <a:bodyPr/>
          <a:lstStyle/>
          <a:p>
            <a:r>
              <a:rPr lang="en-US"/>
              <a:t>Challenge</a:t>
            </a:r>
          </a:p>
        </p:txBody>
      </p:sp>
      <p:sp>
        <p:nvSpPr>
          <p:cNvPr id="4" name="Content Placeholder 3">
            <a:extLst>
              <a:ext uri="{FF2B5EF4-FFF2-40B4-BE49-F238E27FC236}">
                <a16:creationId xmlns:a16="http://schemas.microsoft.com/office/drawing/2014/main" id="{D19C286F-BDCD-EC88-20A9-72C035E233FE}"/>
              </a:ext>
            </a:extLst>
          </p:cNvPr>
          <p:cNvSpPr>
            <a:spLocks noGrp="1"/>
          </p:cNvSpPr>
          <p:nvPr>
            <p:ph sz="half" idx="2"/>
          </p:nvPr>
        </p:nvSpPr>
        <p:spPr/>
        <p:txBody>
          <a:bodyPr/>
          <a:lstStyle/>
          <a:p>
            <a:r>
              <a:rPr lang="en-US"/>
              <a:t>Check if both are accessible </a:t>
            </a:r>
          </a:p>
          <a:p>
            <a:pPr marL="0" indent="0">
              <a:buNone/>
            </a:pPr>
            <a:r>
              <a:rPr lang="en-US"/>
              <a:t>- apple-app-site-association</a:t>
            </a:r>
          </a:p>
          <a:p>
            <a:pPr marL="0" indent="0">
              <a:buNone/>
            </a:pPr>
            <a:r>
              <a:rPr lang="en-US"/>
              <a:t>- .well-known/apple-app-site-association</a:t>
            </a:r>
          </a:p>
        </p:txBody>
      </p:sp>
      <p:sp>
        <p:nvSpPr>
          <p:cNvPr id="5" name="Text Placeholder 4">
            <a:extLst>
              <a:ext uri="{FF2B5EF4-FFF2-40B4-BE49-F238E27FC236}">
                <a16:creationId xmlns:a16="http://schemas.microsoft.com/office/drawing/2014/main" id="{C8BD13DD-9833-3951-F9E8-2C0A567C663C}"/>
              </a:ext>
            </a:extLst>
          </p:cNvPr>
          <p:cNvSpPr>
            <a:spLocks noGrp="1"/>
          </p:cNvSpPr>
          <p:nvPr>
            <p:ph type="body" sz="quarter" idx="3"/>
          </p:nvPr>
        </p:nvSpPr>
        <p:spPr/>
        <p:txBody>
          <a:bodyPr/>
          <a:lstStyle/>
          <a:p>
            <a:r>
              <a:rPr lang="en-US"/>
              <a:t>Solution</a:t>
            </a:r>
          </a:p>
        </p:txBody>
      </p:sp>
      <p:sp>
        <p:nvSpPr>
          <p:cNvPr id="6" name="Content Placeholder 5">
            <a:extLst>
              <a:ext uri="{FF2B5EF4-FFF2-40B4-BE49-F238E27FC236}">
                <a16:creationId xmlns:a16="http://schemas.microsoft.com/office/drawing/2014/main" id="{309D0E70-EE7C-5D4C-38BB-308620903519}"/>
              </a:ext>
            </a:extLst>
          </p:cNvPr>
          <p:cNvSpPr>
            <a:spLocks noGrp="1"/>
          </p:cNvSpPr>
          <p:nvPr>
            <p:ph sz="quarter" idx="4"/>
          </p:nvPr>
        </p:nvSpPr>
        <p:spPr/>
        <p:txBody>
          <a:bodyPr/>
          <a:lstStyle/>
          <a:p>
            <a:pPr marL="0" indent="0">
              <a:buNone/>
            </a:pPr>
            <a:endParaRPr lang="en-US"/>
          </a:p>
        </p:txBody>
      </p:sp>
      <p:pic>
        <p:nvPicPr>
          <p:cNvPr id="9" name="Picture 8" descr="A screenshot of a computer&#10;&#10;Description automatically generated">
            <a:extLst>
              <a:ext uri="{FF2B5EF4-FFF2-40B4-BE49-F238E27FC236}">
                <a16:creationId xmlns:a16="http://schemas.microsoft.com/office/drawing/2014/main" id="{A8688A08-F1F1-70C0-5A78-9B74FB80FE3E}"/>
              </a:ext>
            </a:extLst>
          </p:cNvPr>
          <p:cNvPicPr>
            <a:picLocks noChangeAspect="1"/>
          </p:cNvPicPr>
          <p:nvPr/>
        </p:nvPicPr>
        <p:blipFill>
          <a:blip r:embed="rId2"/>
          <a:stretch>
            <a:fillRect/>
          </a:stretch>
        </p:blipFill>
        <p:spPr>
          <a:xfrm>
            <a:off x="5993109" y="147043"/>
            <a:ext cx="6079619" cy="292525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18262AB-DE55-E6BA-C2F4-0F2719F92C6E}"/>
              </a:ext>
            </a:extLst>
          </p:cNvPr>
          <p:cNvPicPr>
            <a:picLocks noChangeAspect="1"/>
          </p:cNvPicPr>
          <p:nvPr/>
        </p:nvPicPr>
        <p:blipFill>
          <a:blip r:embed="rId3"/>
          <a:stretch>
            <a:fillRect/>
          </a:stretch>
        </p:blipFill>
        <p:spPr>
          <a:xfrm>
            <a:off x="5993109" y="3072301"/>
            <a:ext cx="6079620" cy="2838673"/>
          </a:xfrm>
          <a:prstGeom prst="rect">
            <a:avLst/>
          </a:prstGeom>
        </p:spPr>
      </p:pic>
    </p:spTree>
    <p:extLst>
      <p:ext uri="{BB962C8B-B14F-4D97-AF65-F5344CB8AC3E}">
        <p14:creationId xmlns:p14="http://schemas.microsoft.com/office/powerpoint/2010/main" val="1500796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918A-87E4-4A42-4D6F-C05E583C53B6}"/>
              </a:ext>
            </a:extLst>
          </p:cNvPr>
          <p:cNvSpPr>
            <a:spLocks noGrp="1"/>
          </p:cNvSpPr>
          <p:nvPr>
            <p:ph type="title"/>
          </p:nvPr>
        </p:nvSpPr>
        <p:spPr/>
        <p:txBody>
          <a:bodyPr/>
          <a:lstStyle/>
          <a:p>
            <a:r>
              <a:rPr lang="en-US"/>
              <a:t>Challenge–5</a:t>
            </a:r>
          </a:p>
        </p:txBody>
      </p:sp>
      <p:sp>
        <p:nvSpPr>
          <p:cNvPr id="3" name="Text Placeholder 2">
            <a:extLst>
              <a:ext uri="{FF2B5EF4-FFF2-40B4-BE49-F238E27FC236}">
                <a16:creationId xmlns:a16="http://schemas.microsoft.com/office/drawing/2014/main" id="{C1F5BC97-1605-88C4-8F7A-5A7FC0C8A2B4}"/>
              </a:ext>
            </a:extLst>
          </p:cNvPr>
          <p:cNvSpPr>
            <a:spLocks noGrp="1"/>
          </p:cNvSpPr>
          <p:nvPr>
            <p:ph type="body" idx="1"/>
          </p:nvPr>
        </p:nvSpPr>
        <p:spPr/>
        <p:txBody>
          <a:bodyPr/>
          <a:lstStyle/>
          <a:p>
            <a:r>
              <a:rPr lang="en-US"/>
              <a:t>Challenge</a:t>
            </a:r>
          </a:p>
        </p:txBody>
      </p:sp>
      <p:sp>
        <p:nvSpPr>
          <p:cNvPr id="4" name="Content Placeholder 3">
            <a:extLst>
              <a:ext uri="{FF2B5EF4-FFF2-40B4-BE49-F238E27FC236}">
                <a16:creationId xmlns:a16="http://schemas.microsoft.com/office/drawing/2014/main" id="{D19C286F-BDCD-EC88-20A9-72C035E233FE}"/>
              </a:ext>
            </a:extLst>
          </p:cNvPr>
          <p:cNvSpPr>
            <a:spLocks noGrp="1"/>
          </p:cNvSpPr>
          <p:nvPr>
            <p:ph sz="half" idx="2"/>
          </p:nvPr>
        </p:nvSpPr>
        <p:spPr/>
        <p:txBody>
          <a:bodyPr/>
          <a:lstStyle/>
          <a:p>
            <a:r>
              <a:rPr lang="en-US"/>
              <a:t>Check if </a:t>
            </a:r>
            <a:r>
              <a:rPr lang="en-US" err="1"/>
              <a:t>favicon.ico</a:t>
            </a:r>
            <a:r>
              <a:rPr lang="en-US"/>
              <a:t> is accessible</a:t>
            </a:r>
          </a:p>
        </p:txBody>
      </p:sp>
      <p:sp>
        <p:nvSpPr>
          <p:cNvPr id="5" name="Text Placeholder 4">
            <a:extLst>
              <a:ext uri="{FF2B5EF4-FFF2-40B4-BE49-F238E27FC236}">
                <a16:creationId xmlns:a16="http://schemas.microsoft.com/office/drawing/2014/main" id="{C8BD13DD-9833-3951-F9E8-2C0A567C663C}"/>
              </a:ext>
            </a:extLst>
          </p:cNvPr>
          <p:cNvSpPr>
            <a:spLocks noGrp="1"/>
          </p:cNvSpPr>
          <p:nvPr>
            <p:ph type="body" sz="quarter" idx="3"/>
          </p:nvPr>
        </p:nvSpPr>
        <p:spPr/>
        <p:txBody>
          <a:bodyPr/>
          <a:lstStyle/>
          <a:p>
            <a:r>
              <a:rPr lang="en-US"/>
              <a:t>Solution</a:t>
            </a:r>
          </a:p>
        </p:txBody>
      </p:sp>
      <p:pic>
        <p:nvPicPr>
          <p:cNvPr id="8" name="Content Placeholder 7" descr="A screenshot of a computer&#10;&#10;Description automatically generated">
            <a:extLst>
              <a:ext uri="{FF2B5EF4-FFF2-40B4-BE49-F238E27FC236}">
                <a16:creationId xmlns:a16="http://schemas.microsoft.com/office/drawing/2014/main" id="{14644F54-91E5-0D48-4E50-6223A882C5CB}"/>
              </a:ext>
            </a:extLst>
          </p:cNvPr>
          <p:cNvPicPr>
            <a:picLocks noGrp="1" noChangeAspect="1"/>
          </p:cNvPicPr>
          <p:nvPr>
            <p:ph sz="quarter" idx="4"/>
          </p:nvPr>
        </p:nvPicPr>
        <p:blipFill>
          <a:blip r:embed="rId2"/>
          <a:stretch>
            <a:fillRect/>
          </a:stretch>
        </p:blipFill>
        <p:spPr>
          <a:xfrm>
            <a:off x="5194852" y="2420520"/>
            <a:ext cx="6838122" cy="3741741"/>
          </a:xfrm>
        </p:spPr>
      </p:pic>
    </p:spTree>
    <p:extLst>
      <p:ext uri="{BB962C8B-B14F-4D97-AF65-F5344CB8AC3E}">
        <p14:creationId xmlns:p14="http://schemas.microsoft.com/office/powerpoint/2010/main" val="3347912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918A-87E4-4A42-4D6F-C05E583C53B6}"/>
              </a:ext>
            </a:extLst>
          </p:cNvPr>
          <p:cNvSpPr>
            <a:spLocks noGrp="1"/>
          </p:cNvSpPr>
          <p:nvPr>
            <p:ph type="title"/>
          </p:nvPr>
        </p:nvSpPr>
        <p:spPr/>
        <p:txBody>
          <a:bodyPr/>
          <a:lstStyle/>
          <a:p>
            <a:r>
              <a:rPr lang="en-US"/>
              <a:t>Challenge–6</a:t>
            </a:r>
          </a:p>
        </p:txBody>
      </p:sp>
      <p:sp>
        <p:nvSpPr>
          <p:cNvPr id="3" name="Text Placeholder 2">
            <a:extLst>
              <a:ext uri="{FF2B5EF4-FFF2-40B4-BE49-F238E27FC236}">
                <a16:creationId xmlns:a16="http://schemas.microsoft.com/office/drawing/2014/main" id="{C1F5BC97-1605-88C4-8F7A-5A7FC0C8A2B4}"/>
              </a:ext>
            </a:extLst>
          </p:cNvPr>
          <p:cNvSpPr>
            <a:spLocks noGrp="1"/>
          </p:cNvSpPr>
          <p:nvPr>
            <p:ph type="body" idx="1"/>
          </p:nvPr>
        </p:nvSpPr>
        <p:spPr/>
        <p:txBody>
          <a:bodyPr/>
          <a:lstStyle/>
          <a:p>
            <a:r>
              <a:rPr lang="en-US"/>
              <a:t>Challenge</a:t>
            </a:r>
          </a:p>
        </p:txBody>
      </p:sp>
      <p:sp>
        <p:nvSpPr>
          <p:cNvPr id="4" name="Content Placeholder 3">
            <a:extLst>
              <a:ext uri="{FF2B5EF4-FFF2-40B4-BE49-F238E27FC236}">
                <a16:creationId xmlns:a16="http://schemas.microsoft.com/office/drawing/2014/main" id="{D19C286F-BDCD-EC88-20A9-72C035E233FE}"/>
              </a:ext>
            </a:extLst>
          </p:cNvPr>
          <p:cNvSpPr>
            <a:spLocks noGrp="1"/>
          </p:cNvSpPr>
          <p:nvPr>
            <p:ph sz="half" idx="2"/>
          </p:nvPr>
        </p:nvSpPr>
        <p:spPr/>
        <p:txBody>
          <a:bodyPr/>
          <a:lstStyle/>
          <a:p>
            <a:r>
              <a:rPr lang="en-US"/>
              <a:t>Enable Associated Domains Development</a:t>
            </a:r>
          </a:p>
        </p:txBody>
      </p:sp>
      <p:sp>
        <p:nvSpPr>
          <p:cNvPr id="5" name="Text Placeholder 4">
            <a:extLst>
              <a:ext uri="{FF2B5EF4-FFF2-40B4-BE49-F238E27FC236}">
                <a16:creationId xmlns:a16="http://schemas.microsoft.com/office/drawing/2014/main" id="{C8BD13DD-9833-3951-F9E8-2C0A567C663C}"/>
              </a:ext>
            </a:extLst>
          </p:cNvPr>
          <p:cNvSpPr>
            <a:spLocks noGrp="1"/>
          </p:cNvSpPr>
          <p:nvPr>
            <p:ph type="body" sz="quarter" idx="3"/>
          </p:nvPr>
        </p:nvSpPr>
        <p:spPr/>
        <p:txBody>
          <a:bodyPr/>
          <a:lstStyle/>
          <a:p>
            <a:endParaRPr lang="en-US"/>
          </a:p>
        </p:txBody>
      </p:sp>
      <p:pic>
        <p:nvPicPr>
          <p:cNvPr id="10" name="Content Placeholder 9" descr="A screenshot of a phone&#10;&#10;Description automatically generated">
            <a:extLst>
              <a:ext uri="{FF2B5EF4-FFF2-40B4-BE49-F238E27FC236}">
                <a16:creationId xmlns:a16="http://schemas.microsoft.com/office/drawing/2014/main" id="{914E91AE-DB79-2B0A-DDEF-C0C72401578A}"/>
              </a:ext>
            </a:extLst>
          </p:cNvPr>
          <p:cNvPicPr>
            <a:picLocks noGrp="1" noChangeAspect="1"/>
          </p:cNvPicPr>
          <p:nvPr>
            <p:ph sz="quarter" idx="4"/>
          </p:nvPr>
        </p:nvPicPr>
        <p:blipFill>
          <a:blip r:embed="rId2"/>
          <a:stretch>
            <a:fillRect/>
          </a:stretch>
        </p:blipFill>
        <p:spPr>
          <a:xfrm>
            <a:off x="7629933" y="1840040"/>
            <a:ext cx="2025696" cy="4385441"/>
          </a:xfrm>
        </p:spPr>
      </p:pic>
    </p:spTree>
    <p:extLst>
      <p:ext uri="{BB962C8B-B14F-4D97-AF65-F5344CB8AC3E}">
        <p14:creationId xmlns:p14="http://schemas.microsoft.com/office/powerpoint/2010/main" val="2444919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918A-87E4-4A42-4D6F-C05E583C53B6}"/>
              </a:ext>
            </a:extLst>
          </p:cNvPr>
          <p:cNvSpPr>
            <a:spLocks noGrp="1"/>
          </p:cNvSpPr>
          <p:nvPr>
            <p:ph type="title"/>
          </p:nvPr>
        </p:nvSpPr>
        <p:spPr/>
        <p:txBody>
          <a:bodyPr/>
          <a:lstStyle/>
          <a:p>
            <a:r>
              <a:rPr lang="en-US"/>
              <a:t>Challenge–7</a:t>
            </a:r>
          </a:p>
        </p:txBody>
      </p:sp>
      <p:sp>
        <p:nvSpPr>
          <p:cNvPr id="3" name="Text Placeholder 2">
            <a:extLst>
              <a:ext uri="{FF2B5EF4-FFF2-40B4-BE49-F238E27FC236}">
                <a16:creationId xmlns:a16="http://schemas.microsoft.com/office/drawing/2014/main" id="{C1F5BC97-1605-88C4-8F7A-5A7FC0C8A2B4}"/>
              </a:ext>
            </a:extLst>
          </p:cNvPr>
          <p:cNvSpPr>
            <a:spLocks noGrp="1"/>
          </p:cNvSpPr>
          <p:nvPr>
            <p:ph type="body" idx="1"/>
          </p:nvPr>
        </p:nvSpPr>
        <p:spPr/>
        <p:txBody>
          <a:bodyPr/>
          <a:lstStyle/>
          <a:p>
            <a:r>
              <a:rPr lang="en-US"/>
              <a:t>Challenge</a:t>
            </a:r>
          </a:p>
        </p:txBody>
      </p:sp>
      <p:sp>
        <p:nvSpPr>
          <p:cNvPr id="4" name="Content Placeholder 3">
            <a:extLst>
              <a:ext uri="{FF2B5EF4-FFF2-40B4-BE49-F238E27FC236}">
                <a16:creationId xmlns:a16="http://schemas.microsoft.com/office/drawing/2014/main" id="{D19C286F-BDCD-EC88-20A9-72C035E233FE}"/>
              </a:ext>
            </a:extLst>
          </p:cNvPr>
          <p:cNvSpPr>
            <a:spLocks noGrp="1"/>
          </p:cNvSpPr>
          <p:nvPr>
            <p:ph sz="half" idx="2"/>
          </p:nvPr>
        </p:nvSpPr>
        <p:spPr/>
        <p:txBody>
          <a:bodyPr/>
          <a:lstStyle/>
          <a:p>
            <a:r>
              <a:rPr lang="en-US"/>
              <a:t>Run on device</a:t>
            </a:r>
          </a:p>
        </p:txBody>
      </p:sp>
      <p:sp>
        <p:nvSpPr>
          <p:cNvPr id="5" name="Text Placeholder 4">
            <a:extLst>
              <a:ext uri="{FF2B5EF4-FFF2-40B4-BE49-F238E27FC236}">
                <a16:creationId xmlns:a16="http://schemas.microsoft.com/office/drawing/2014/main" id="{C8BD13DD-9833-3951-F9E8-2C0A567C663C}"/>
              </a:ext>
            </a:extLst>
          </p:cNvPr>
          <p:cNvSpPr>
            <a:spLocks noGrp="1"/>
          </p:cNvSpPr>
          <p:nvPr>
            <p:ph type="body" sz="quarter" idx="3"/>
          </p:nvPr>
        </p:nvSpPr>
        <p:spPr/>
        <p:txBody>
          <a:bodyPr/>
          <a:lstStyle/>
          <a:p>
            <a:r>
              <a:rPr lang="en-US"/>
              <a:t>Solution</a:t>
            </a:r>
          </a:p>
        </p:txBody>
      </p:sp>
      <p:sp>
        <p:nvSpPr>
          <p:cNvPr id="7" name="Content Placeholder 6">
            <a:extLst>
              <a:ext uri="{FF2B5EF4-FFF2-40B4-BE49-F238E27FC236}">
                <a16:creationId xmlns:a16="http://schemas.microsoft.com/office/drawing/2014/main" id="{53164362-193D-B96F-F437-4371872AC658}"/>
              </a:ext>
            </a:extLst>
          </p:cNvPr>
          <p:cNvSpPr>
            <a:spLocks noGrp="1"/>
          </p:cNvSpPr>
          <p:nvPr>
            <p:ph sz="quarter" idx="4"/>
          </p:nvPr>
        </p:nvSpPr>
        <p:spPr/>
        <p:txBody>
          <a:bodyPr/>
          <a:lstStyle/>
          <a:p>
            <a:r>
              <a:rPr lang="en-US"/>
              <a:t>Provisioning Profile with capability of Associated domain</a:t>
            </a:r>
          </a:p>
        </p:txBody>
      </p:sp>
    </p:spTree>
    <p:extLst>
      <p:ext uri="{BB962C8B-B14F-4D97-AF65-F5344CB8AC3E}">
        <p14:creationId xmlns:p14="http://schemas.microsoft.com/office/powerpoint/2010/main" val="2570955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16B49-F229-A17C-0433-FF9334F5FDE2}"/>
              </a:ext>
            </a:extLst>
          </p:cNvPr>
          <p:cNvSpPr>
            <a:spLocks noGrp="1"/>
          </p:cNvSpPr>
          <p:nvPr>
            <p:ph type="title"/>
          </p:nvPr>
        </p:nvSpPr>
        <p:spPr/>
        <p:txBody>
          <a:bodyPr/>
          <a:lstStyle/>
          <a:p>
            <a:r>
              <a:rPr lang="en-US"/>
              <a:t>Takeaways</a:t>
            </a:r>
          </a:p>
        </p:txBody>
      </p:sp>
      <p:sp>
        <p:nvSpPr>
          <p:cNvPr id="3" name="Content Placeholder 2">
            <a:extLst>
              <a:ext uri="{FF2B5EF4-FFF2-40B4-BE49-F238E27FC236}">
                <a16:creationId xmlns:a16="http://schemas.microsoft.com/office/drawing/2014/main" id="{FFC9DF42-C489-6A70-E6CC-5C334898B258}"/>
              </a:ext>
            </a:extLst>
          </p:cNvPr>
          <p:cNvSpPr>
            <a:spLocks noGrp="1"/>
          </p:cNvSpPr>
          <p:nvPr>
            <p:ph idx="1"/>
          </p:nvPr>
        </p:nvSpPr>
        <p:spPr/>
        <p:txBody>
          <a:bodyPr/>
          <a:lstStyle/>
          <a:p>
            <a:r>
              <a:rPr lang="en-US"/>
              <a:t>Multi-Platform</a:t>
            </a:r>
          </a:p>
          <a:p>
            <a:r>
              <a:rPr lang="en-US"/>
              <a:t>Easily Integrated</a:t>
            </a:r>
          </a:p>
          <a:p>
            <a:r>
              <a:rPr lang="en-US"/>
              <a:t>Secured in many ways</a:t>
            </a:r>
          </a:p>
          <a:p>
            <a:r>
              <a:rPr lang="en-US"/>
              <a:t>Easy and Fast for user to login</a:t>
            </a:r>
          </a:p>
          <a:p>
            <a:endParaRPr lang="en-US"/>
          </a:p>
          <a:p>
            <a:endParaRPr lang="en-US"/>
          </a:p>
        </p:txBody>
      </p:sp>
    </p:spTree>
    <p:extLst>
      <p:ext uri="{BB962C8B-B14F-4D97-AF65-F5344CB8AC3E}">
        <p14:creationId xmlns:p14="http://schemas.microsoft.com/office/powerpoint/2010/main" val="2515004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1EE485E7-7D6D-4CB0-A3AD-261D97B2E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5E3208-F0C4-4962-8946-065C94F89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A32617C-7ED5-7D04-E7CC-DFCB4B65597D}"/>
              </a:ext>
            </a:extLst>
          </p:cNvPr>
          <p:cNvSpPr>
            <a:spLocks noGrp="1"/>
          </p:cNvSpPr>
          <p:nvPr>
            <p:ph type="title"/>
          </p:nvPr>
        </p:nvSpPr>
        <p:spPr>
          <a:xfrm>
            <a:off x="5140235" y="1027937"/>
            <a:ext cx="6083708" cy="3711894"/>
          </a:xfrm>
        </p:spPr>
        <p:txBody>
          <a:bodyPr vert="horz" lIns="91440" tIns="45720" rIns="91440" bIns="0" rtlCol="0" anchor="ctr">
            <a:normAutofit/>
          </a:bodyPr>
          <a:lstStyle/>
          <a:p>
            <a:r>
              <a:rPr lang="en-US" sz="5400"/>
              <a:t>Q&amp;A</a:t>
            </a:r>
          </a:p>
        </p:txBody>
      </p:sp>
      <p:cxnSp>
        <p:nvCxnSpPr>
          <p:cNvPr id="19" name="Straight Connector 18">
            <a:extLst>
              <a:ext uri="{FF2B5EF4-FFF2-40B4-BE49-F238E27FC236}">
                <a16:creationId xmlns:a16="http://schemas.microsoft.com/office/drawing/2014/main" id="{4FAE17D3-C2DC-4665-AF20-33C5BACD5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375124"/>
            <a:ext cx="0" cy="301752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021C573-B3FF-44B8-A5DE-AB39E9AA6B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50B0CCD4-E9B0-43B2-806F-05EDF57A7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427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1EE485E7-7D6D-4CB0-A3AD-261D97B2E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5E3208-F0C4-4962-8946-065C94F89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686ECCC-C551-7A0A-3D00-6E539A936A47}"/>
              </a:ext>
            </a:extLst>
          </p:cNvPr>
          <p:cNvSpPr>
            <a:spLocks noGrp="1"/>
          </p:cNvSpPr>
          <p:nvPr>
            <p:ph type="title"/>
          </p:nvPr>
        </p:nvSpPr>
        <p:spPr>
          <a:xfrm>
            <a:off x="5140235" y="1027937"/>
            <a:ext cx="6083708" cy="3711894"/>
          </a:xfrm>
        </p:spPr>
        <p:txBody>
          <a:bodyPr vert="horz" lIns="91440" tIns="45720" rIns="91440" bIns="0" rtlCol="0" anchor="ctr">
            <a:normAutofit/>
          </a:bodyPr>
          <a:lstStyle/>
          <a:p>
            <a:r>
              <a:rPr lang="en-US" sz="5400"/>
              <a:t>Thank You</a:t>
            </a:r>
          </a:p>
        </p:txBody>
      </p:sp>
      <p:cxnSp>
        <p:nvCxnSpPr>
          <p:cNvPr id="19" name="Straight Connector 18">
            <a:extLst>
              <a:ext uri="{FF2B5EF4-FFF2-40B4-BE49-F238E27FC236}">
                <a16:creationId xmlns:a16="http://schemas.microsoft.com/office/drawing/2014/main" id="{4FAE17D3-C2DC-4665-AF20-33C5BACD5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375124"/>
            <a:ext cx="0" cy="301752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021C573-B3FF-44B8-A5DE-AB39E9AA6B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50B0CCD4-E9B0-43B2-806F-05EDF57A7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84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1EE485E7-7D6D-4CB0-A3AD-261D97B2E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5E3208-F0C4-4962-8946-065C94F89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228B7EC-AD9F-56F7-0F20-B0DED7518213}"/>
              </a:ext>
            </a:extLst>
          </p:cNvPr>
          <p:cNvSpPr>
            <a:spLocks noGrp="1"/>
          </p:cNvSpPr>
          <p:nvPr>
            <p:ph type="title"/>
          </p:nvPr>
        </p:nvSpPr>
        <p:spPr>
          <a:xfrm>
            <a:off x="5140235" y="1027937"/>
            <a:ext cx="6083708" cy="3711894"/>
          </a:xfrm>
        </p:spPr>
        <p:txBody>
          <a:bodyPr vert="horz" lIns="91440" tIns="45720" rIns="91440" bIns="0" rtlCol="0" anchor="ctr">
            <a:normAutofit/>
          </a:bodyPr>
          <a:lstStyle/>
          <a:p>
            <a:r>
              <a:rPr lang="en-US" sz="5400"/>
              <a:t>Intro to WebAuthn</a:t>
            </a:r>
          </a:p>
        </p:txBody>
      </p:sp>
      <p:cxnSp>
        <p:nvCxnSpPr>
          <p:cNvPr id="19" name="Straight Connector 18">
            <a:extLst>
              <a:ext uri="{FF2B5EF4-FFF2-40B4-BE49-F238E27FC236}">
                <a16:creationId xmlns:a16="http://schemas.microsoft.com/office/drawing/2014/main" id="{4FAE17D3-C2DC-4665-AF20-33C5BACD5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375124"/>
            <a:ext cx="0" cy="301752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021C573-B3FF-44B8-A5DE-AB39E9AA6B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50B0CCD4-E9B0-43B2-806F-05EDF57A7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794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B4D246E-0D93-EA45-9C55-A438B1A5946E}"/>
              </a:ext>
            </a:extLst>
          </p:cNvPr>
          <p:cNvSpPr>
            <a:spLocks noGrp="1"/>
          </p:cNvSpPr>
          <p:nvPr>
            <p:ph type="title"/>
          </p:nvPr>
        </p:nvSpPr>
        <p:spPr>
          <a:xfrm>
            <a:off x="1451580" y="804520"/>
            <a:ext cx="4176511" cy="1049235"/>
          </a:xfrm>
        </p:spPr>
        <p:txBody>
          <a:bodyPr>
            <a:normAutofit fontScale="90000"/>
          </a:bodyPr>
          <a:lstStyle/>
          <a:p>
            <a:r>
              <a:rPr lang="en-IN"/>
              <a:t>Public key cryptography</a:t>
            </a:r>
            <a:br>
              <a:rPr lang="en-IN"/>
            </a:br>
            <a:endParaRPr lang="en-US"/>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0D075A42-48E3-B4C4-0146-56713048FAC9}"/>
              </a:ext>
            </a:extLst>
          </p:cNvPr>
          <p:cNvSpPr>
            <a:spLocks noGrp="1"/>
          </p:cNvSpPr>
          <p:nvPr>
            <p:ph idx="1"/>
          </p:nvPr>
        </p:nvSpPr>
        <p:spPr>
          <a:xfrm>
            <a:off x="1451581" y="2015732"/>
            <a:ext cx="4172212" cy="3450613"/>
          </a:xfrm>
        </p:spPr>
        <p:txBody>
          <a:bodyPr>
            <a:normAutofit/>
          </a:bodyPr>
          <a:lstStyle/>
          <a:p>
            <a:r>
              <a:rPr lang="en-IN"/>
              <a:t>Private key is stored safely with the user</a:t>
            </a:r>
          </a:p>
          <a:p>
            <a:r>
              <a:rPr lang="en-IN"/>
              <a:t>Public key is shared with the server</a:t>
            </a:r>
          </a:p>
        </p:txBody>
      </p:sp>
      <p:pic>
        <p:nvPicPr>
          <p:cNvPr id="4" name="Picture 3">
            <a:extLst>
              <a:ext uri="{FF2B5EF4-FFF2-40B4-BE49-F238E27FC236}">
                <a16:creationId xmlns:a16="http://schemas.microsoft.com/office/drawing/2014/main" id="{2B7291E0-D039-93C1-66CA-E8DE35345700}"/>
              </a:ext>
            </a:extLst>
          </p:cNvPr>
          <p:cNvPicPr>
            <a:picLocks noChangeAspect="1"/>
          </p:cNvPicPr>
          <p:nvPr/>
        </p:nvPicPr>
        <p:blipFill>
          <a:blip r:embed="rId3"/>
          <a:stretch>
            <a:fillRect/>
          </a:stretch>
        </p:blipFill>
        <p:spPr>
          <a:xfrm>
            <a:off x="6094411" y="1176590"/>
            <a:ext cx="4960442" cy="3918748"/>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59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8C5B087-FEB4-EA88-9E63-A436C562A626}"/>
              </a:ext>
            </a:extLst>
          </p:cNvPr>
          <p:cNvPicPr>
            <a:picLocks noChangeAspect="1"/>
          </p:cNvPicPr>
          <p:nvPr/>
        </p:nvPicPr>
        <p:blipFill>
          <a:blip r:embed="rId2"/>
          <a:stretch>
            <a:fillRect/>
          </a:stretch>
        </p:blipFill>
        <p:spPr>
          <a:xfrm>
            <a:off x="2857971" y="643467"/>
            <a:ext cx="6476058" cy="4873234"/>
          </a:xfrm>
          <a:prstGeom prst="rect">
            <a:avLst/>
          </a:prstGeom>
        </p:spPr>
      </p:pic>
    </p:spTree>
    <p:extLst>
      <p:ext uri="{BB962C8B-B14F-4D97-AF65-F5344CB8AC3E}">
        <p14:creationId xmlns:p14="http://schemas.microsoft.com/office/powerpoint/2010/main" val="1851588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9BE16-06FC-FF4D-A9E9-B6D88CD25905}"/>
              </a:ext>
            </a:extLst>
          </p:cNvPr>
          <p:cNvSpPr>
            <a:spLocks noGrp="1"/>
          </p:cNvSpPr>
          <p:nvPr>
            <p:ph type="title"/>
          </p:nvPr>
        </p:nvSpPr>
        <p:spPr/>
        <p:txBody>
          <a:bodyPr/>
          <a:lstStyle/>
          <a:p>
            <a:r>
              <a:rPr lang="en-US"/>
              <a:t>Major Properties</a:t>
            </a:r>
          </a:p>
        </p:txBody>
      </p:sp>
      <p:graphicFrame>
        <p:nvGraphicFramePr>
          <p:cNvPr id="7" name="Content Placeholder 2">
            <a:extLst>
              <a:ext uri="{FF2B5EF4-FFF2-40B4-BE49-F238E27FC236}">
                <a16:creationId xmlns:a16="http://schemas.microsoft.com/office/drawing/2014/main" id="{5C892040-3771-B633-D149-988CF30CFCF1}"/>
              </a:ext>
            </a:extLst>
          </p:cNvPr>
          <p:cNvGraphicFramePr>
            <a:graphicFrameLocks noGrp="1"/>
          </p:cNvGraphicFramePr>
          <p:nvPr>
            <p:ph idx="1"/>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4615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246E-0D93-EA45-9C55-A438B1A5946E}"/>
              </a:ext>
            </a:extLst>
          </p:cNvPr>
          <p:cNvSpPr>
            <a:spLocks noGrp="1"/>
          </p:cNvSpPr>
          <p:nvPr>
            <p:ph type="title"/>
          </p:nvPr>
        </p:nvSpPr>
        <p:spPr/>
        <p:txBody>
          <a:bodyPr/>
          <a:lstStyle/>
          <a:p>
            <a:r>
              <a:rPr lang="en-US"/>
              <a:t>Intro to Passkeys</a:t>
            </a:r>
          </a:p>
        </p:txBody>
      </p:sp>
      <p:graphicFrame>
        <p:nvGraphicFramePr>
          <p:cNvPr id="5" name="Content Placeholder 2">
            <a:extLst>
              <a:ext uri="{FF2B5EF4-FFF2-40B4-BE49-F238E27FC236}">
                <a16:creationId xmlns:a16="http://schemas.microsoft.com/office/drawing/2014/main" id="{DEF308B7-CD51-6F12-E9D4-0B1A7679DC71}"/>
              </a:ext>
            </a:extLst>
          </p:cNvPr>
          <p:cNvGraphicFramePr>
            <a:graphicFrameLocks noGrp="1"/>
          </p:cNvGraphicFramePr>
          <p:nvPr>
            <p:ph idx="1"/>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8942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1EE485E7-7D6D-4CB0-A3AD-261D97B2E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5E3208-F0C4-4962-8946-065C94F89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228B7EC-AD9F-56F7-0F20-B0DED7518213}"/>
              </a:ext>
            </a:extLst>
          </p:cNvPr>
          <p:cNvSpPr>
            <a:spLocks noGrp="1"/>
          </p:cNvSpPr>
          <p:nvPr>
            <p:ph type="title"/>
          </p:nvPr>
        </p:nvSpPr>
        <p:spPr>
          <a:xfrm>
            <a:off x="5140235" y="1027937"/>
            <a:ext cx="6083708" cy="3711894"/>
          </a:xfrm>
        </p:spPr>
        <p:txBody>
          <a:bodyPr vert="horz" lIns="91440" tIns="45720" rIns="91440" bIns="0" rtlCol="0" anchor="ctr">
            <a:normAutofit/>
          </a:bodyPr>
          <a:lstStyle/>
          <a:p>
            <a:r>
              <a:rPr lang="en-US" sz="5400"/>
              <a:t>Steps of WebAuthn in swift</a:t>
            </a:r>
          </a:p>
        </p:txBody>
      </p:sp>
      <p:cxnSp>
        <p:nvCxnSpPr>
          <p:cNvPr id="19" name="Straight Connector 18">
            <a:extLst>
              <a:ext uri="{FF2B5EF4-FFF2-40B4-BE49-F238E27FC236}">
                <a16:creationId xmlns:a16="http://schemas.microsoft.com/office/drawing/2014/main" id="{4FAE17D3-C2DC-4665-AF20-33C5BACD5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375124"/>
            <a:ext cx="0" cy="301752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021C573-B3FF-44B8-A5DE-AB39E9AA6B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50B0CCD4-E9B0-43B2-806F-05EDF57A7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74030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Application>Microsoft Office PowerPoint</Application>
  <PresentationFormat>Widescreen</PresentationFormat>
  <Slides>37</Slides>
  <Notes>4</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Gallery</vt:lpstr>
      <vt:lpstr>Passwordless Apps with WebAuthN and Passkeys</vt:lpstr>
      <vt:lpstr>Agenda</vt:lpstr>
      <vt:lpstr>Current Security Threats</vt:lpstr>
      <vt:lpstr>Intro to WebAuthn</vt:lpstr>
      <vt:lpstr>Public key cryptography </vt:lpstr>
      <vt:lpstr>PowerPoint Presentation</vt:lpstr>
      <vt:lpstr>Major Properties</vt:lpstr>
      <vt:lpstr>Intro to Passkeys</vt:lpstr>
      <vt:lpstr>Steps of WebAuthn in swift</vt:lpstr>
      <vt:lpstr>Sign up</vt:lpstr>
      <vt:lpstr>PowerPoint Presentation</vt:lpstr>
      <vt:lpstr>PublicKeyCredentialCreationOptions</vt:lpstr>
      <vt:lpstr>PowerPoint Presentation</vt:lpstr>
      <vt:lpstr>RegistrationCredential</vt:lpstr>
      <vt:lpstr>Sign in</vt:lpstr>
      <vt:lpstr>PowerPoint Presentation</vt:lpstr>
      <vt:lpstr>PublicKeyCredentialRequestOptions</vt:lpstr>
      <vt:lpstr>AuthenticationCredential </vt:lpstr>
      <vt:lpstr>iOS implementation</vt:lpstr>
      <vt:lpstr>Associated Domains</vt:lpstr>
      <vt:lpstr>PowerPoint Presentation</vt:lpstr>
      <vt:lpstr>Registration</vt:lpstr>
      <vt:lpstr>Sign in</vt:lpstr>
      <vt:lpstr>WebAuthn Setup</vt:lpstr>
      <vt:lpstr>PowerPoint Presentation</vt:lpstr>
      <vt:lpstr>PowerPoint Presentation</vt:lpstr>
      <vt:lpstr>Challenegs</vt:lpstr>
      <vt:lpstr>Challenge–1</vt:lpstr>
      <vt:lpstr>Challenge–2</vt:lpstr>
      <vt:lpstr>Challenge–3</vt:lpstr>
      <vt:lpstr>Challenge–4</vt:lpstr>
      <vt:lpstr>Challenge–5</vt:lpstr>
      <vt:lpstr>Challenge–6</vt:lpstr>
      <vt:lpstr>Challenge–7</vt:lpstr>
      <vt:lpstr>Takeaways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Passwordless Apps with WebAuthN and Passkeys</dc:title>
  <dc:creator>Shashank Kaushik</dc:creator>
  <cp:revision>2</cp:revision>
  <dcterms:created xsi:type="dcterms:W3CDTF">2024-02-21T06:40:51Z</dcterms:created>
  <dcterms:modified xsi:type="dcterms:W3CDTF">2024-02-24T06:10:50Z</dcterms:modified>
</cp:coreProperties>
</file>